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5"/>
  </p:notesMasterIdLst>
  <p:sldIdLst>
    <p:sldId id="387" r:id="rId2"/>
    <p:sldId id="393" r:id="rId3"/>
    <p:sldId id="400" r:id="rId4"/>
    <p:sldId id="394" r:id="rId5"/>
    <p:sldId id="395" r:id="rId6"/>
    <p:sldId id="396" r:id="rId7"/>
    <p:sldId id="398" r:id="rId8"/>
    <p:sldId id="399" r:id="rId9"/>
    <p:sldId id="386" r:id="rId10"/>
    <p:sldId id="392" r:id="rId11"/>
    <p:sldId id="391" r:id="rId12"/>
    <p:sldId id="389" r:id="rId13"/>
    <p:sldId id="373" r:id="rId14"/>
  </p:sldIdLst>
  <p:sldSz cx="13004800" cy="9753600"/>
  <p:notesSz cx="6858000" cy="9144000"/>
  <p:embeddedFontLst>
    <p:embeddedFont>
      <p:font typeface="Economica" charset="0"/>
      <p:regular r:id="rId16"/>
      <p:bold r:id="rId17"/>
      <p:italic r:id="rId18"/>
      <p:boldItalic r:id="rId19"/>
    </p:embeddedFont>
    <p:embeddedFont>
      <p:font typeface="Trebuchet MS" pitchFamily="34" charset="0"/>
      <p:regular r:id="rId20"/>
      <p:bold r:id="rId21"/>
      <p:italic r:id="rId22"/>
      <p:boldItalic r:id="rId23"/>
    </p:embeddedFont>
    <p:embeddedFont>
      <p:font typeface="Open Sans" charset="0"/>
      <p:regular r:id="rId24"/>
      <p:bold r:id="rId25"/>
      <p:italic r:id="rId26"/>
      <p:boldItalic r:id="rId27"/>
    </p:embeddedFon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Georgia" pitchFamily="18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lpert, Christine" initials="CH" lastIdx="2" clrIdx="0"/>
  <p:cmAuthor id="1" name="HP" initials="H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7F22E"/>
    <a:srgbClr val="3899E8"/>
    <a:srgbClr val="127AC4"/>
    <a:srgbClr val="FF9900"/>
    <a:srgbClr val="BBD4EB"/>
    <a:srgbClr val="0070C0"/>
    <a:srgbClr val="97D64A"/>
    <a:srgbClr val="0000FF"/>
    <a:srgbClr val="FF3300"/>
    <a:srgbClr val="B3D34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542" autoAdjust="0"/>
    <p:restoredTop sz="85843" autoAdjust="0"/>
  </p:normalViewPr>
  <p:slideViewPr>
    <p:cSldViewPr snapToGrid="0">
      <p:cViewPr varScale="1">
        <p:scale>
          <a:sx n="41" d="100"/>
          <a:sy n="41" d="100"/>
        </p:scale>
        <p:origin x="-1468" y="-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857500" y="512763"/>
            <a:ext cx="3429000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403432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2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CA" dirty="0"/>
          </a:p>
        </p:txBody>
      </p:sp>
      <p:sp>
        <p:nvSpPr>
          <p:cNvPr id="255" name="Google Shape;25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675984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60675" y="512763"/>
            <a:ext cx="3422650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-C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60675" y="512763"/>
            <a:ext cx="3422650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-C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42205ffe5b_2_6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7" name="Google Shape;337;g42205ffe5b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6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5" name="Google Shape;31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7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5" name="Google Shape;32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3902596" y="1434927"/>
            <a:ext cx="1538287" cy="2133243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88" name="Google Shape;88;p17"/>
          <p:cNvSpPr/>
          <p:nvPr/>
        </p:nvSpPr>
        <p:spPr>
          <a:xfrm rot="10800000">
            <a:off x="7563900" y="6194674"/>
            <a:ext cx="1538287" cy="2133243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89" name="Google Shape;89;p17"/>
          <p:cNvSpPr txBox="1">
            <a:spLocks noGrp="1"/>
          </p:cNvSpPr>
          <p:nvPr>
            <p:ph type="ctrTitle"/>
          </p:nvPr>
        </p:nvSpPr>
        <p:spPr>
          <a:xfrm>
            <a:off x="4330240" y="2738736"/>
            <a:ext cx="4344300" cy="2915100"/>
          </a:xfrm>
          <a:prstGeom prst="rect">
            <a:avLst/>
          </a:prstGeom>
        </p:spPr>
        <p:txBody>
          <a:bodyPr spcFirstLastPara="1" wrap="square" lIns="144475" tIns="144475" rIns="144475" bIns="14447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subTitle" idx="1"/>
          </p:nvPr>
        </p:nvSpPr>
        <p:spPr>
          <a:xfrm>
            <a:off x="4330240" y="5909960"/>
            <a:ext cx="4344300" cy="1330200"/>
          </a:xfrm>
          <a:prstGeom prst="rect">
            <a:avLst/>
          </a:prstGeom>
        </p:spPr>
        <p:txBody>
          <a:bodyPr spcFirstLastPara="1" wrap="square" lIns="144475" tIns="144475" rIns="144475" bIns="14447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Economica"/>
              <a:buNone/>
              <a:defRPr sz="33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Economica"/>
              <a:buNone/>
              <a:defRPr sz="33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Economica"/>
              <a:buNone/>
              <a:defRPr sz="33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Economica"/>
              <a:buNone/>
              <a:defRPr sz="33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Economica"/>
              <a:buNone/>
              <a:defRPr sz="33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Economica"/>
              <a:buNone/>
              <a:defRPr sz="33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Economica"/>
              <a:buNone/>
              <a:defRPr sz="33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Economica"/>
              <a:buNone/>
              <a:defRPr sz="33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Economica"/>
              <a:buNone/>
              <a:defRPr sz="33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sldNum" idx="12"/>
          </p:nvPr>
        </p:nvSpPr>
        <p:spPr>
          <a:xfrm>
            <a:off x="12049718" y="8842841"/>
            <a:ext cx="780300" cy="746400"/>
          </a:xfrm>
          <a:prstGeom prst="rect">
            <a:avLst/>
          </a:prstGeom>
        </p:spPr>
        <p:txBody>
          <a:bodyPr spcFirstLastPara="1" wrap="square" lIns="144475" tIns="144475" rIns="144475" bIns="1444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7"/>
          <p:cNvSpPr txBox="1">
            <a:spLocks noGrp="1"/>
          </p:cNvSpPr>
          <p:nvPr>
            <p:ph type="sldNum" idx="12"/>
          </p:nvPr>
        </p:nvSpPr>
        <p:spPr>
          <a:xfrm>
            <a:off x="12049718" y="8842841"/>
            <a:ext cx="780300" cy="746400"/>
          </a:xfrm>
          <a:prstGeom prst="rect">
            <a:avLst/>
          </a:prstGeom>
        </p:spPr>
        <p:txBody>
          <a:bodyPr spcFirstLastPara="1" wrap="square" lIns="144475" tIns="144475" rIns="144475" bIns="1444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8"/>
          <p:cNvSpPr txBox="1">
            <a:spLocks noGrp="1"/>
          </p:cNvSpPr>
          <p:nvPr>
            <p:ph type="dt" idx="10"/>
          </p:nvPr>
        </p:nvSpPr>
        <p:spPr>
          <a:xfrm>
            <a:off x="8778240" y="8778241"/>
            <a:ext cx="35763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5" tIns="65000" rIns="130025" bIns="650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7" name="Google Shape;137;p28"/>
          <p:cNvSpPr txBox="1">
            <a:spLocks noGrp="1"/>
          </p:cNvSpPr>
          <p:nvPr>
            <p:ph type="ftr" idx="11"/>
          </p:nvPr>
        </p:nvSpPr>
        <p:spPr>
          <a:xfrm>
            <a:off x="650239" y="8778241"/>
            <a:ext cx="47685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5" tIns="65000" rIns="130025" bIns="650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8" name="Google Shape;138;p28"/>
          <p:cNvSpPr txBox="1">
            <a:spLocks noGrp="1"/>
          </p:cNvSpPr>
          <p:nvPr>
            <p:ph type="sldNum" idx="12"/>
          </p:nvPr>
        </p:nvSpPr>
        <p:spPr>
          <a:xfrm>
            <a:off x="5418667" y="8778241"/>
            <a:ext cx="26010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5" tIns="65000" rIns="130025" bIns="650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7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spcBef>
                <a:spcPts val="0"/>
              </a:spcBef>
              <a:buNone/>
              <a:defRPr sz="17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spcBef>
                <a:spcPts val="0"/>
              </a:spcBef>
              <a:buNone/>
              <a:defRPr sz="17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spcBef>
                <a:spcPts val="0"/>
              </a:spcBef>
              <a:buNone/>
              <a:defRPr sz="17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spcBef>
                <a:spcPts val="0"/>
              </a:spcBef>
              <a:buNone/>
              <a:defRPr sz="17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spcBef>
                <a:spcPts val="0"/>
              </a:spcBef>
              <a:buNone/>
              <a:defRPr sz="17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spcBef>
                <a:spcPts val="0"/>
              </a:spcBef>
              <a:buNone/>
              <a:defRPr sz="17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spcBef>
                <a:spcPts val="0"/>
              </a:spcBef>
              <a:buNone/>
              <a:defRPr sz="17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spcBef>
                <a:spcPts val="0"/>
              </a:spcBef>
              <a:buNone/>
              <a:defRPr sz="17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39" name="Google Shape;139;p28"/>
          <p:cNvSpPr txBox="1">
            <a:spLocks noGrp="1"/>
          </p:cNvSpPr>
          <p:nvPr>
            <p:ph type="title"/>
          </p:nvPr>
        </p:nvSpPr>
        <p:spPr>
          <a:xfrm>
            <a:off x="2550456" y="6218194"/>
            <a:ext cx="9262200" cy="16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5" tIns="65000" rIns="130025" bIns="650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8320"/>
              <a:buFont typeface="Georgia"/>
              <a:buChar char="*"/>
              <a:defRPr sz="65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66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66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66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66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66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66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66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66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28"/>
          <p:cNvSpPr txBox="1">
            <a:spLocks noGrp="1"/>
          </p:cNvSpPr>
          <p:nvPr>
            <p:ph type="body" idx="1"/>
          </p:nvPr>
        </p:nvSpPr>
        <p:spPr>
          <a:xfrm>
            <a:off x="1625600" y="1040384"/>
            <a:ext cx="9103500" cy="4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5" tIns="65000" rIns="130025" bIns="65000" anchor="t" anchorCtr="0"/>
          <a:lstStyle>
            <a:lvl1pPr marL="457200" marR="0" lvl="0" indent="-484505" algn="l" rtl="0">
              <a:spcBef>
                <a:spcPts val="620"/>
              </a:spcBef>
              <a:spcAft>
                <a:spcPts val="0"/>
              </a:spcAft>
              <a:buClr>
                <a:srgbClr val="C3260C"/>
              </a:buClr>
              <a:buSzPts val="4030"/>
              <a:buFont typeface="Georgia"/>
              <a:buChar char="*"/>
              <a:defRPr sz="31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459740" algn="l" rtl="0">
              <a:spcBef>
                <a:spcPts val="560"/>
              </a:spcBef>
              <a:spcAft>
                <a:spcPts val="0"/>
              </a:spcAft>
              <a:buClr>
                <a:srgbClr val="C3260C"/>
              </a:buClr>
              <a:buSzPts val="3640"/>
              <a:buFont typeface="Georgia"/>
              <a:buChar char="*"/>
              <a:defRPr sz="2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443230" algn="l" rtl="0">
              <a:spcBef>
                <a:spcPts val="520"/>
              </a:spcBef>
              <a:spcAft>
                <a:spcPts val="0"/>
              </a:spcAft>
              <a:buClr>
                <a:srgbClr val="C3260C"/>
              </a:buClr>
              <a:buSzPts val="3380"/>
              <a:buFont typeface="Georgia"/>
              <a:buChar char="*"/>
              <a:defRPr sz="2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418464" algn="l" rtl="0">
              <a:spcBef>
                <a:spcPts val="460"/>
              </a:spcBef>
              <a:spcAft>
                <a:spcPts val="0"/>
              </a:spcAft>
              <a:buClr>
                <a:srgbClr val="C3260C"/>
              </a:buClr>
              <a:buSzPts val="2990"/>
              <a:buFont typeface="Georgia"/>
              <a:buChar char="*"/>
              <a:defRPr sz="23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93700" algn="l" rtl="0">
              <a:spcBef>
                <a:spcPts val="427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93700" algn="l" rtl="0">
              <a:spcBef>
                <a:spcPts val="427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93700" algn="l" rtl="0">
              <a:spcBef>
                <a:spcPts val="427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93700" algn="l" rtl="0">
              <a:spcBef>
                <a:spcPts val="427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93700" algn="l" rtl="0">
              <a:spcBef>
                <a:spcPts val="427"/>
              </a:spcBef>
              <a:spcAft>
                <a:spcPts val="427"/>
              </a:spcAft>
              <a:buClr>
                <a:srgbClr val="C3260C"/>
              </a:buClr>
              <a:buSzPts val="2600"/>
              <a:buFont typeface="Georgia"/>
              <a:buChar char="*"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9"/>
          <p:cNvSpPr/>
          <p:nvPr/>
        </p:nvSpPr>
        <p:spPr>
          <a:xfrm>
            <a:off x="0" y="5499620"/>
            <a:ext cx="13004700" cy="425400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30025" tIns="65000" rIns="130025" bIns="6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3" name="Google Shape;143;p29"/>
          <p:cNvSpPr/>
          <p:nvPr/>
        </p:nvSpPr>
        <p:spPr>
          <a:xfrm>
            <a:off x="0" y="0"/>
            <a:ext cx="13004700" cy="5499600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30025" tIns="65000" rIns="130025" bIns="6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4" name="Google Shape;144;p29"/>
          <p:cNvSpPr/>
          <p:nvPr/>
        </p:nvSpPr>
        <p:spPr>
          <a:xfrm>
            <a:off x="0" y="3772176"/>
            <a:ext cx="13004700" cy="32511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30025" tIns="65000" rIns="130025" bIns="6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5" name="Google Shape;145;p29"/>
          <p:cNvSpPr/>
          <p:nvPr/>
        </p:nvSpPr>
        <p:spPr>
          <a:xfrm>
            <a:off x="0" y="2275840"/>
            <a:ext cx="13004700" cy="72609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30025" tIns="65000" rIns="130025" bIns="6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6" name="Google Shape;146;p29"/>
          <p:cNvSpPr>
            <a:spLocks noGrp="1"/>
          </p:cNvSpPr>
          <p:nvPr>
            <p:ph type="pic" idx="2"/>
          </p:nvPr>
        </p:nvSpPr>
        <p:spPr>
          <a:xfrm>
            <a:off x="6364693" y="1625600"/>
            <a:ext cx="5852100" cy="4448400"/>
          </a:xfrm>
          <a:prstGeom prst="roundRect">
            <a:avLst>
              <a:gd name="adj" fmla="val 4230"/>
            </a:avLst>
          </a:prstGeom>
          <a:solidFill>
            <a:srgbClr val="8BC9F7"/>
          </a:solidFill>
          <a:ln>
            <a:noFill/>
          </a:ln>
          <a:effectLst>
            <a:reflection stA="23000" endA="300" endPos="28000" fadeDir="5400012" sy="-100000" algn="bl" rotWithShape="0"/>
          </a:effectLst>
        </p:spPr>
        <p:txBody>
          <a:bodyPr spcFirstLastPara="1" wrap="square" lIns="130025" tIns="65000" rIns="130025" bIns="65000" anchor="t" anchorCtr="0"/>
          <a:lstStyle>
            <a:lvl1pPr marR="0" lvl="0" algn="ctr" rtl="0">
              <a:spcBef>
                <a:spcPts val="560"/>
              </a:spcBef>
              <a:spcAft>
                <a:spcPts val="0"/>
              </a:spcAft>
              <a:buClr>
                <a:srgbClr val="C3260C"/>
              </a:buClr>
              <a:buSzPts val="3640"/>
              <a:buFont typeface="Georgia"/>
              <a:buNone/>
              <a:defRPr sz="2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Clr>
                <a:srgbClr val="C3260C"/>
              </a:buClr>
              <a:buSzPts val="5200"/>
              <a:buFont typeface="Georgia"/>
              <a:buNone/>
              <a:defRPr sz="4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680"/>
              </a:spcBef>
              <a:spcAft>
                <a:spcPts val="0"/>
              </a:spcAft>
              <a:buClr>
                <a:srgbClr val="C3260C"/>
              </a:buClr>
              <a:buSzPts val="4420"/>
              <a:buFont typeface="Georgia"/>
              <a:buNone/>
              <a:defRPr sz="3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560"/>
              </a:spcBef>
              <a:spcAft>
                <a:spcPts val="0"/>
              </a:spcAft>
              <a:buClr>
                <a:srgbClr val="C3260C"/>
              </a:buClr>
              <a:buSzPts val="3640"/>
              <a:buFont typeface="Georgia"/>
              <a:buNone/>
              <a:defRPr sz="2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560"/>
              </a:spcBef>
              <a:spcAft>
                <a:spcPts val="0"/>
              </a:spcAft>
              <a:buClr>
                <a:srgbClr val="C3260C"/>
              </a:buClr>
              <a:buSzPts val="3640"/>
              <a:buFont typeface="Georgia"/>
              <a:buNone/>
              <a:defRPr sz="2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560"/>
              </a:spcBef>
              <a:spcAft>
                <a:spcPts val="0"/>
              </a:spcAft>
              <a:buClr>
                <a:srgbClr val="C3260C"/>
              </a:buClr>
              <a:buSzPts val="3640"/>
              <a:buFont typeface="Georgia"/>
              <a:buNone/>
              <a:defRPr sz="2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560"/>
              </a:spcBef>
              <a:spcAft>
                <a:spcPts val="0"/>
              </a:spcAft>
              <a:buClr>
                <a:srgbClr val="C3260C"/>
              </a:buClr>
              <a:buSzPts val="3640"/>
              <a:buFont typeface="Georgia"/>
              <a:buNone/>
              <a:defRPr sz="2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560"/>
              </a:spcBef>
              <a:spcAft>
                <a:spcPts val="0"/>
              </a:spcAft>
              <a:buClr>
                <a:srgbClr val="C3260C"/>
              </a:buClr>
              <a:buSzPts val="3640"/>
              <a:buFont typeface="Georgia"/>
              <a:buNone/>
              <a:defRPr sz="2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560"/>
              </a:spcBef>
              <a:spcAft>
                <a:spcPts val="427"/>
              </a:spcAft>
              <a:buClr>
                <a:srgbClr val="C3260C"/>
              </a:buClr>
              <a:buSzPts val="3640"/>
              <a:buFont typeface="Georgia"/>
              <a:buNone/>
              <a:defRPr sz="2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7" name="Google Shape;147;p29"/>
          <p:cNvSpPr txBox="1">
            <a:spLocks noGrp="1"/>
          </p:cNvSpPr>
          <p:nvPr>
            <p:ph type="body" idx="1"/>
          </p:nvPr>
        </p:nvSpPr>
        <p:spPr>
          <a:xfrm>
            <a:off x="1248550" y="1437136"/>
            <a:ext cx="5253900" cy="30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5" tIns="65000" rIns="130025" bIns="65000" anchor="b" anchorCtr="0"/>
          <a:lstStyle>
            <a:lvl1pPr marL="457200" marR="0" lvl="0" indent="-418465" algn="l" rtl="0">
              <a:spcBef>
                <a:spcPts val="460"/>
              </a:spcBef>
              <a:spcAft>
                <a:spcPts val="0"/>
              </a:spcAft>
              <a:buClr>
                <a:srgbClr val="C3260C"/>
              </a:buClr>
              <a:buSzPts val="2990"/>
              <a:buFont typeface="Georgia"/>
              <a:buChar char="*"/>
              <a:defRPr sz="23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427"/>
              </a:spcBef>
              <a:spcAft>
                <a:spcPts val="0"/>
              </a:spcAft>
              <a:buClr>
                <a:srgbClr val="C3260C"/>
              </a:buClr>
              <a:buSzPts val="2210"/>
              <a:buFont typeface="Georgia"/>
              <a:buNone/>
              <a:defRPr sz="17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27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427"/>
              </a:spcBef>
              <a:spcAft>
                <a:spcPts val="0"/>
              </a:spcAft>
              <a:buClr>
                <a:srgbClr val="C3260C"/>
              </a:buClr>
              <a:buSzPts val="1690"/>
              <a:buFont typeface="Georgia"/>
              <a:buNone/>
              <a:defRPr sz="13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27"/>
              </a:spcBef>
              <a:spcAft>
                <a:spcPts val="0"/>
              </a:spcAft>
              <a:buClr>
                <a:srgbClr val="C3260C"/>
              </a:buClr>
              <a:buSzPts val="1690"/>
              <a:buFont typeface="Georgia"/>
              <a:buNone/>
              <a:defRPr sz="13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427"/>
              </a:spcBef>
              <a:spcAft>
                <a:spcPts val="0"/>
              </a:spcAft>
              <a:buClr>
                <a:srgbClr val="C3260C"/>
              </a:buClr>
              <a:buSzPts val="1690"/>
              <a:buFont typeface="Georgia"/>
              <a:buNone/>
              <a:defRPr sz="13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427"/>
              </a:spcBef>
              <a:spcAft>
                <a:spcPts val="0"/>
              </a:spcAft>
              <a:buClr>
                <a:srgbClr val="C3260C"/>
              </a:buClr>
              <a:buSzPts val="1690"/>
              <a:buFont typeface="Georgia"/>
              <a:buNone/>
              <a:defRPr sz="13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427"/>
              </a:spcBef>
              <a:spcAft>
                <a:spcPts val="0"/>
              </a:spcAft>
              <a:buClr>
                <a:srgbClr val="C3260C"/>
              </a:buClr>
              <a:buSzPts val="1690"/>
              <a:buFont typeface="Georgia"/>
              <a:buNone/>
              <a:defRPr sz="13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427"/>
              </a:spcBef>
              <a:spcAft>
                <a:spcPts val="427"/>
              </a:spcAft>
              <a:buClr>
                <a:srgbClr val="C3260C"/>
              </a:buClr>
              <a:buSzPts val="1690"/>
              <a:buFont typeface="Georgia"/>
              <a:buNone/>
              <a:defRPr sz="13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8" name="Google Shape;148;p29"/>
          <p:cNvSpPr txBox="1">
            <a:spLocks noGrp="1"/>
          </p:cNvSpPr>
          <p:nvPr>
            <p:ph type="dt" idx="10"/>
          </p:nvPr>
        </p:nvSpPr>
        <p:spPr>
          <a:xfrm>
            <a:off x="8778240" y="8778241"/>
            <a:ext cx="35763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5" tIns="65000" rIns="130025" bIns="650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9" name="Google Shape;149;p29"/>
          <p:cNvSpPr txBox="1">
            <a:spLocks noGrp="1"/>
          </p:cNvSpPr>
          <p:nvPr>
            <p:ph type="ftr" idx="11"/>
          </p:nvPr>
        </p:nvSpPr>
        <p:spPr>
          <a:xfrm>
            <a:off x="650239" y="8778241"/>
            <a:ext cx="47685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5" tIns="65000" rIns="130025" bIns="650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50" name="Google Shape;150;p29"/>
          <p:cNvSpPr txBox="1">
            <a:spLocks noGrp="1"/>
          </p:cNvSpPr>
          <p:nvPr>
            <p:ph type="sldNum" idx="12"/>
          </p:nvPr>
        </p:nvSpPr>
        <p:spPr>
          <a:xfrm>
            <a:off x="5418667" y="8778241"/>
            <a:ext cx="26010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5" tIns="65000" rIns="130025" bIns="650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7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spcBef>
                <a:spcPts val="0"/>
              </a:spcBef>
              <a:buNone/>
              <a:defRPr sz="17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spcBef>
                <a:spcPts val="0"/>
              </a:spcBef>
              <a:buNone/>
              <a:defRPr sz="17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spcBef>
                <a:spcPts val="0"/>
              </a:spcBef>
              <a:buNone/>
              <a:defRPr sz="17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spcBef>
                <a:spcPts val="0"/>
              </a:spcBef>
              <a:buNone/>
              <a:defRPr sz="17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spcBef>
                <a:spcPts val="0"/>
              </a:spcBef>
              <a:buNone/>
              <a:defRPr sz="17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spcBef>
                <a:spcPts val="0"/>
              </a:spcBef>
              <a:buNone/>
              <a:defRPr sz="17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spcBef>
                <a:spcPts val="0"/>
              </a:spcBef>
              <a:buNone/>
              <a:defRPr sz="17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spcBef>
                <a:spcPts val="0"/>
              </a:spcBef>
              <a:buNone/>
              <a:defRPr sz="17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51" name="Google Shape;151;p29"/>
          <p:cNvSpPr txBox="1">
            <a:spLocks noGrp="1"/>
          </p:cNvSpPr>
          <p:nvPr>
            <p:ph type="title"/>
          </p:nvPr>
        </p:nvSpPr>
        <p:spPr>
          <a:xfrm>
            <a:off x="1034337" y="6349399"/>
            <a:ext cx="9078900" cy="16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5" tIns="65000" rIns="130025" bIns="650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8320"/>
              <a:buFont typeface="Georgia"/>
              <a:buChar char="*"/>
              <a:defRPr sz="65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66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66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66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66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66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66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66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66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0"/>
          <p:cNvSpPr txBox="1">
            <a:spLocks noGrp="1"/>
          </p:cNvSpPr>
          <p:nvPr>
            <p:ph type="body" idx="1"/>
          </p:nvPr>
        </p:nvSpPr>
        <p:spPr>
          <a:xfrm>
            <a:off x="1625600" y="1040384"/>
            <a:ext cx="4759800" cy="9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5" tIns="65000" rIns="130025" bIns="65000" anchor="b" anchorCtr="0"/>
          <a:lstStyle>
            <a:lvl1pPr marL="457200" marR="0" lvl="0" indent="-228600" algn="ctr" rtl="0">
              <a:spcBef>
                <a:spcPts val="680"/>
              </a:spcBef>
              <a:spcAft>
                <a:spcPts val="0"/>
              </a:spcAft>
              <a:buClr>
                <a:srgbClr val="C3260C"/>
              </a:buClr>
              <a:buSzPts val="4420"/>
              <a:buFont typeface="Georgia"/>
              <a:buNone/>
              <a:defRPr sz="34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C3260C"/>
              </a:buClr>
              <a:buSzPts val="3640"/>
              <a:buFont typeface="Georgia"/>
              <a:buNone/>
              <a:defRPr sz="28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520"/>
              </a:spcBef>
              <a:spcAft>
                <a:spcPts val="0"/>
              </a:spcAft>
              <a:buClr>
                <a:srgbClr val="C3260C"/>
              </a:buClr>
              <a:buSzPts val="3380"/>
              <a:buFont typeface="Georgia"/>
              <a:buNone/>
              <a:defRPr sz="2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460"/>
              </a:spcBef>
              <a:spcAft>
                <a:spcPts val="0"/>
              </a:spcAft>
              <a:buClr>
                <a:srgbClr val="C3260C"/>
              </a:buClr>
              <a:buSzPts val="2990"/>
              <a:buFont typeface="Georgia"/>
              <a:buNone/>
              <a:defRPr sz="23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60"/>
              </a:spcBef>
              <a:spcAft>
                <a:spcPts val="0"/>
              </a:spcAft>
              <a:buClr>
                <a:srgbClr val="C3260C"/>
              </a:buClr>
              <a:buSzPts val="2990"/>
              <a:buFont typeface="Georgia"/>
              <a:buNone/>
              <a:defRPr sz="23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460"/>
              </a:spcBef>
              <a:spcAft>
                <a:spcPts val="0"/>
              </a:spcAft>
              <a:buClr>
                <a:srgbClr val="C3260C"/>
              </a:buClr>
              <a:buSzPts val="2990"/>
              <a:buFont typeface="Georgia"/>
              <a:buNone/>
              <a:defRPr sz="23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460"/>
              </a:spcBef>
              <a:spcAft>
                <a:spcPts val="0"/>
              </a:spcAft>
              <a:buClr>
                <a:srgbClr val="C3260C"/>
              </a:buClr>
              <a:buSzPts val="2990"/>
              <a:buFont typeface="Georgia"/>
              <a:buNone/>
              <a:defRPr sz="23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460"/>
              </a:spcBef>
              <a:spcAft>
                <a:spcPts val="0"/>
              </a:spcAft>
              <a:buClr>
                <a:srgbClr val="C3260C"/>
              </a:buClr>
              <a:buSzPts val="2990"/>
              <a:buFont typeface="Georgia"/>
              <a:buNone/>
              <a:defRPr sz="23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460"/>
              </a:spcBef>
              <a:spcAft>
                <a:spcPts val="427"/>
              </a:spcAft>
              <a:buClr>
                <a:srgbClr val="C3260C"/>
              </a:buClr>
              <a:buSzPts val="2990"/>
              <a:buFont typeface="Georgia"/>
              <a:buNone/>
              <a:defRPr sz="23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54" name="Google Shape;154;p30"/>
          <p:cNvSpPr txBox="1">
            <a:spLocks noGrp="1"/>
          </p:cNvSpPr>
          <p:nvPr>
            <p:ph type="body" idx="2"/>
          </p:nvPr>
        </p:nvSpPr>
        <p:spPr>
          <a:xfrm>
            <a:off x="1644725" y="1991576"/>
            <a:ext cx="4759800" cy="39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5" tIns="65000" rIns="130025" bIns="65000" anchor="t" anchorCtr="0"/>
          <a:lstStyle>
            <a:lvl1pPr marL="457200" marR="0" lvl="0" indent="-443230" algn="l" rtl="0">
              <a:spcBef>
                <a:spcPts val="520"/>
              </a:spcBef>
              <a:spcAft>
                <a:spcPts val="0"/>
              </a:spcAft>
              <a:buClr>
                <a:srgbClr val="C3260C"/>
              </a:buClr>
              <a:buSzPts val="3380"/>
              <a:buFont typeface="Georgia"/>
              <a:buChar char="*"/>
              <a:defRPr sz="2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443230" algn="l" rtl="0">
              <a:spcBef>
                <a:spcPts val="520"/>
              </a:spcBef>
              <a:spcAft>
                <a:spcPts val="0"/>
              </a:spcAft>
              <a:buClr>
                <a:srgbClr val="C3260C"/>
              </a:buClr>
              <a:buSzPts val="3380"/>
              <a:buFont typeface="Georgia"/>
              <a:buChar char="*"/>
              <a:defRPr sz="2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418464" algn="l" rtl="0">
              <a:spcBef>
                <a:spcPts val="460"/>
              </a:spcBef>
              <a:spcAft>
                <a:spcPts val="0"/>
              </a:spcAft>
              <a:buClr>
                <a:srgbClr val="C3260C"/>
              </a:buClr>
              <a:buSzPts val="2990"/>
              <a:buFont typeface="Georgia"/>
              <a:buChar char="*"/>
              <a:defRPr sz="23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418464" algn="l" rtl="0">
              <a:spcBef>
                <a:spcPts val="460"/>
              </a:spcBef>
              <a:spcAft>
                <a:spcPts val="0"/>
              </a:spcAft>
              <a:buClr>
                <a:srgbClr val="C3260C"/>
              </a:buClr>
              <a:buSzPts val="2990"/>
              <a:buFont typeface="Georgia"/>
              <a:buChar char="*"/>
              <a:defRPr sz="23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418464" algn="l" rtl="0">
              <a:spcBef>
                <a:spcPts val="460"/>
              </a:spcBef>
              <a:spcAft>
                <a:spcPts val="0"/>
              </a:spcAft>
              <a:buClr>
                <a:srgbClr val="C3260C"/>
              </a:buClr>
              <a:buSzPts val="2990"/>
              <a:buFont typeface="Georgia"/>
              <a:buChar char="*"/>
              <a:defRPr sz="23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418464" algn="l" rtl="0">
              <a:spcBef>
                <a:spcPts val="460"/>
              </a:spcBef>
              <a:spcAft>
                <a:spcPts val="0"/>
              </a:spcAft>
              <a:buClr>
                <a:srgbClr val="C3260C"/>
              </a:buClr>
              <a:buSzPts val="2990"/>
              <a:buFont typeface="Georgia"/>
              <a:buChar char="*"/>
              <a:defRPr sz="23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418464" algn="l" rtl="0">
              <a:spcBef>
                <a:spcPts val="460"/>
              </a:spcBef>
              <a:spcAft>
                <a:spcPts val="0"/>
              </a:spcAft>
              <a:buClr>
                <a:srgbClr val="C3260C"/>
              </a:buClr>
              <a:buSzPts val="2990"/>
              <a:buFont typeface="Georgia"/>
              <a:buChar char="*"/>
              <a:defRPr sz="23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418464" algn="l" rtl="0">
              <a:spcBef>
                <a:spcPts val="460"/>
              </a:spcBef>
              <a:spcAft>
                <a:spcPts val="0"/>
              </a:spcAft>
              <a:buClr>
                <a:srgbClr val="C3260C"/>
              </a:buClr>
              <a:buSzPts val="2990"/>
              <a:buFont typeface="Georgia"/>
              <a:buChar char="*"/>
              <a:defRPr sz="23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418465" algn="l" rtl="0">
              <a:spcBef>
                <a:spcPts val="460"/>
              </a:spcBef>
              <a:spcAft>
                <a:spcPts val="427"/>
              </a:spcAft>
              <a:buClr>
                <a:srgbClr val="C3260C"/>
              </a:buClr>
              <a:buSzPts val="2990"/>
              <a:buFont typeface="Georgia"/>
              <a:buChar char="*"/>
              <a:defRPr sz="23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55" name="Google Shape;155;p30"/>
          <p:cNvSpPr txBox="1">
            <a:spLocks noGrp="1"/>
          </p:cNvSpPr>
          <p:nvPr>
            <p:ph type="body" idx="3"/>
          </p:nvPr>
        </p:nvSpPr>
        <p:spPr>
          <a:xfrm>
            <a:off x="6609496" y="1040384"/>
            <a:ext cx="4759800" cy="9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5" tIns="65000" rIns="130025" bIns="65000" anchor="b" anchorCtr="0"/>
          <a:lstStyle>
            <a:lvl1pPr marL="457200" marR="0" lvl="0" indent="-228600" algn="ctr" rtl="0">
              <a:spcBef>
                <a:spcPts val="680"/>
              </a:spcBef>
              <a:spcAft>
                <a:spcPts val="0"/>
              </a:spcAft>
              <a:buClr>
                <a:srgbClr val="C3260C"/>
              </a:buClr>
              <a:buSzPts val="4420"/>
              <a:buFont typeface="Georgia"/>
              <a:buNone/>
              <a:defRPr sz="34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C3260C"/>
              </a:buClr>
              <a:buSzPts val="3640"/>
              <a:buFont typeface="Georgia"/>
              <a:buNone/>
              <a:defRPr sz="28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520"/>
              </a:spcBef>
              <a:spcAft>
                <a:spcPts val="0"/>
              </a:spcAft>
              <a:buClr>
                <a:srgbClr val="C3260C"/>
              </a:buClr>
              <a:buSzPts val="3380"/>
              <a:buFont typeface="Georgia"/>
              <a:buNone/>
              <a:defRPr sz="2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460"/>
              </a:spcBef>
              <a:spcAft>
                <a:spcPts val="0"/>
              </a:spcAft>
              <a:buClr>
                <a:srgbClr val="C3260C"/>
              </a:buClr>
              <a:buSzPts val="2990"/>
              <a:buFont typeface="Georgia"/>
              <a:buNone/>
              <a:defRPr sz="23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60"/>
              </a:spcBef>
              <a:spcAft>
                <a:spcPts val="0"/>
              </a:spcAft>
              <a:buClr>
                <a:srgbClr val="C3260C"/>
              </a:buClr>
              <a:buSzPts val="2990"/>
              <a:buFont typeface="Georgia"/>
              <a:buNone/>
              <a:defRPr sz="23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460"/>
              </a:spcBef>
              <a:spcAft>
                <a:spcPts val="0"/>
              </a:spcAft>
              <a:buClr>
                <a:srgbClr val="C3260C"/>
              </a:buClr>
              <a:buSzPts val="2990"/>
              <a:buFont typeface="Georgia"/>
              <a:buNone/>
              <a:defRPr sz="23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460"/>
              </a:spcBef>
              <a:spcAft>
                <a:spcPts val="0"/>
              </a:spcAft>
              <a:buClr>
                <a:srgbClr val="C3260C"/>
              </a:buClr>
              <a:buSzPts val="2990"/>
              <a:buFont typeface="Georgia"/>
              <a:buNone/>
              <a:defRPr sz="23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460"/>
              </a:spcBef>
              <a:spcAft>
                <a:spcPts val="0"/>
              </a:spcAft>
              <a:buClr>
                <a:srgbClr val="C3260C"/>
              </a:buClr>
              <a:buSzPts val="2990"/>
              <a:buFont typeface="Georgia"/>
              <a:buNone/>
              <a:defRPr sz="23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460"/>
              </a:spcBef>
              <a:spcAft>
                <a:spcPts val="427"/>
              </a:spcAft>
              <a:buClr>
                <a:srgbClr val="C3260C"/>
              </a:buClr>
              <a:buSzPts val="2990"/>
              <a:buFont typeface="Georgia"/>
              <a:buNone/>
              <a:defRPr sz="23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56" name="Google Shape;156;p30"/>
          <p:cNvSpPr txBox="1">
            <a:spLocks noGrp="1"/>
          </p:cNvSpPr>
          <p:nvPr>
            <p:ph type="body" idx="4"/>
          </p:nvPr>
        </p:nvSpPr>
        <p:spPr>
          <a:xfrm>
            <a:off x="6606258" y="1989734"/>
            <a:ext cx="4759800" cy="39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5" tIns="65000" rIns="130025" bIns="65000" anchor="t" anchorCtr="0"/>
          <a:lstStyle>
            <a:lvl1pPr marL="457200" marR="0" lvl="0" indent="-443230" algn="l" rtl="0">
              <a:spcBef>
                <a:spcPts val="520"/>
              </a:spcBef>
              <a:spcAft>
                <a:spcPts val="0"/>
              </a:spcAft>
              <a:buClr>
                <a:srgbClr val="C3260C"/>
              </a:buClr>
              <a:buSzPts val="3380"/>
              <a:buFont typeface="Georgia"/>
              <a:buChar char="*"/>
              <a:defRPr sz="2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443230" algn="l" rtl="0">
              <a:spcBef>
                <a:spcPts val="520"/>
              </a:spcBef>
              <a:spcAft>
                <a:spcPts val="0"/>
              </a:spcAft>
              <a:buClr>
                <a:srgbClr val="C3260C"/>
              </a:buClr>
              <a:buSzPts val="3380"/>
              <a:buFont typeface="Georgia"/>
              <a:buChar char="*"/>
              <a:defRPr sz="2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418464" algn="l" rtl="0">
              <a:spcBef>
                <a:spcPts val="460"/>
              </a:spcBef>
              <a:spcAft>
                <a:spcPts val="0"/>
              </a:spcAft>
              <a:buClr>
                <a:srgbClr val="C3260C"/>
              </a:buClr>
              <a:buSzPts val="2990"/>
              <a:buFont typeface="Georgia"/>
              <a:buChar char="*"/>
              <a:defRPr sz="23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418464" algn="l" rtl="0">
              <a:spcBef>
                <a:spcPts val="460"/>
              </a:spcBef>
              <a:spcAft>
                <a:spcPts val="0"/>
              </a:spcAft>
              <a:buClr>
                <a:srgbClr val="C3260C"/>
              </a:buClr>
              <a:buSzPts val="2990"/>
              <a:buFont typeface="Georgia"/>
              <a:buChar char="*"/>
              <a:defRPr sz="23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418464" algn="l" rtl="0">
              <a:spcBef>
                <a:spcPts val="460"/>
              </a:spcBef>
              <a:spcAft>
                <a:spcPts val="0"/>
              </a:spcAft>
              <a:buClr>
                <a:srgbClr val="C3260C"/>
              </a:buClr>
              <a:buSzPts val="2990"/>
              <a:buFont typeface="Georgia"/>
              <a:buChar char="*"/>
              <a:defRPr sz="23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418464" algn="l" rtl="0">
              <a:spcBef>
                <a:spcPts val="460"/>
              </a:spcBef>
              <a:spcAft>
                <a:spcPts val="0"/>
              </a:spcAft>
              <a:buClr>
                <a:srgbClr val="C3260C"/>
              </a:buClr>
              <a:buSzPts val="2990"/>
              <a:buFont typeface="Georgia"/>
              <a:buChar char="*"/>
              <a:defRPr sz="23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418464" algn="l" rtl="0">
              <a:spcBef>
                <a:spcPts val="460"/>
              </a:spcBef>
              <a:spcAft>
                <a:spcPts val="0"/>
              </a:spcAft>
              <a:buClr>
                <a:srgbClr val="C3260C"/>
              </a:buClr>
              <a:buSzPts val="2990"/>
              <a:buFont typeface="Georgia"/>
              <a:buChar char="*"/>
              <a:defRPr sz="23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418464" algn="l" rtl="0">
              <a:spcBef>
                <a:spcPts val="460"/>
              </a:spcBef>
              <a:spcAft>
                <a:spcPts val="0"/>
              </a:spcAft>
              <a:buClr>
                <a:srgbClr val="C3260C"/>
              </a:buClr>
              <a:buSzPts val="2990"/>
              <a:buFont typeface="Georgia"/>
              <a:buChar char="*"/>
              <a:defRPr sz="23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418465" algn="l" rtl="0">
              <a:spcBef>
                <a:spcPts val="460"/>
              </a:spcBef>
              <a:spcAft>
                <a:spcPts val="427"/>
              </a:spcAft>
              <a:buClr>
                <a:srgbClr val="C3260C"/>
              </a:buClr>
              <a:buSzPts val="2990"/>
              <a:buFont typeface="Georgia"/>
              <a:buChar char="*"/>
              <a:defRPr sz="23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57" name="Google Shape;157;p30"/>
          <p:cNvSpPr txBox="1">
            <a:spLocks noGrp="1"/>
          </p:cNvSpPr>
          <p:nvPr>
            <p:ph type="dt" idx="10"/>
          </p:nvPr>
        </p:nvSpPr>
        <p:spPr>
          <a:xfrm>
            <a:off x="8778240" y="8778241"/>
            <a:ext cx="35763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5" tIns="65000" rIns="130025" bIns="650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58" name="Google Shape;158;p30"/>
          <p:cNvSpPr txBox="1">
            <a:spLocks noGrp="1"/>
          </p:cNvSpPr>
          <p:nvPr>
            <p:ph type="ftr" idx="11"/>
          </p:nvPr>
        </p:nvSpPr>
        <p:spPr>
          <a:xfrm>
            <a:off x="650239" y="8778241"/>
            <a:ext cx="47685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5" tIns="65000" rIns="130025" bIns="650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59" name="Google Shape;159;p30"/>
          <p:cNvSpPr txBox="1">
            <a:spLocks noGrp="1"/>
          </p:cNvSpPr>
          <p:nvPr>
            <p:ph type="sldNum" idx="12"/>
          </p:nvPr>
        </p:nvSpPr>
        <p:spPr>
          <a:xfrm>
            <a:off x="5418667" y="8778241"/>
            <a:ext cx="26010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5" tIns="65000" rIns="130025" bIns="650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7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spcBef>
                <a:spcPts val="0"/>
              </a:spcBef>
              <a:buNone/>
              <a:defRPr sz="17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spcBef>
                <a:spcPts val="0"/>
              </a:spcBef>
              <a:buNone/>
              <a:defRPr sz="17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spcBef>
                <a:spcPts val="0"/>
              </a:spcBef>
              <a:buNone/>
              <a:defRPr sz="17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spcBef>
                <a:spcPts val="0"/>
              </a:spcBef>
              <a:buNone/>
              <a:defRPr sz="17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spcBef>
                <a:spcPts val="0"/>
              </a:spcBef>
              <a:buNone/>
              <a:defRPr sz="17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spcBef>
                <a:spcPts val="0"/>
              </a:spcBef>
              <a:buNone/>
              <a:defRPr sz="17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spcBef>
                <a:spcPts val="0"/>
              </a:spcBef>
              <a:buNone/>
              <a:defRPr sz="17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spcBef>
                <a:spcPts val="0"/>
              </a:spcBef>
              <a:buNone/>
              <a:defRPr sz="1700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60" name="Google Shape;160;p30"/>
          <p:cNvSpPr txBox="1">
            <a:spLocks noGrp="1"/>
          </p:cNvSpPr>
          <p:nvPr>
            <p:ph type="title"/>
          </p:nvPr>
        </p:nvSpPr>
        <p:spPr>
          <a:xfrm>
            <a:off x="2550456" y="6218194"/>
            <a:ext cx="9262200" cy="16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5" tIns="65000" rIns="130025" bIns="650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8320"/>
              <a:buFont typeface="Georgia"/>
              <a:buChar char="*"/>
              <a:defRPr sz="65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66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66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66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66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66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66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66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66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/>
          <p:nvPr/>
        </p:nvSpPr>
        <p:spPr>
          <a:xfrm flipH="1">
            <a:off x="10803135" y="872723"/>
            <a:ext cx="1538287" cy="2133243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94" name="Google Shape;94;p18"/>
          <p:cNvSpPr/>
          <p:nvPr/>
        </p:nvSpPr>
        <p:spPr>
          <a:xfrm rot="10800000" flipH="1">
            <a:off x="663360" y="6747634"/>
            <a:ext cx="1538287" cy="2133243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1100373" y="3425564"/>
            <a:ext cx="10804200" cy="2902500"/>
          </a:xfrm>
          <a:prstGeom prst="rect">
            <a:avLst/>
          </a:prstGeom>
        </p:spPr>
        <p:txBody>
          <a:bodyPr spcFirstLastPara="1" wrap="square" lIns="144475" tIns="144475" rIns="144475" bIns="14447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sldNum" idx="12"/>
          </p:nvPr>
        </p:nvSpPr>
        <p:spPr>
          <a:xfrm>
            <a:off x="12049718" y="8842841"/>
            <a:ext cx="780300" cy="746400"/>
          </a:xfrm>
          <a:prstGeom prst="rect">
            <a:avLst/>
          </a:prstGeom>
        </p:spPr>
        <p:txBody>
          <a:bodyPr spcFirstLastPara="1" wrap="square" lIns="144475" tIns="144475" rIns="144475" bIns="1444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/>
          <p:nvPr/>
        </p:nvSpPr>
        <p:spPr>
          <a:xfrm>
            <a:off x="0" y="9568142"/>
            <a:ext cx="13004700" cy="18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44475" tIns="144475" rIns="144475" bIns="144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443307" y="599087"/>
            <a:ext cx="12118200" cy="1576500"/>
          </a:xfrm>
          <a:prstGeom prst="rect">
            <a:avLst/>
          </a:prstGeom>
        </p:spPr>
        <p:txBody>
          <a:bodyPr spcFirstLastPara="1" wrap="square" lIns="144475" tIns="144475" rIns="144475" bIns="14447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6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6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6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body" idx="1"/>
          </p:nvPr>
        </p:nvSpPr>
        <p:spPr>
          <a:xfrm>
            <a:off x="443307" y="2323390"/>
            <a:ext cx="12118200" cy="6360300"/>
          </a:xfrm>
          <a:prstGeom prst="rect">
            <a:avLst/>
          </a:prstGeom>
        </p:spPr>
        <p:txBody>
          <a:bodyPr spcFirstLastPara="1" wrap="square" lIns="144475" tIns="144475" rIns="144475" bIns="144475" anchor="t" anchorCtr="0"/>
          <a:lstStyle>
            <a:lvl1pPr marL="457200" lvl="0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1pPr>
            <a:lvl2pPr marL="914400" lvl="1" indent="-368300">
              <a:spcBef>
                <a:spcPts val="250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>
              <a:spcBef>
                <a:spcPts val="250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>
              <a:spcBef>
                <a:spcPts val="25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>
              <a:spcBef>
                <a:spcPts val="25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>
              <a:spcBef>
                <a:spcPts val="25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>
              <a:spcBef>
                <a:spcPts val="25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>
              <a:spcBef>
                <a:spcPts val="25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>
              <a:spcBef>
                <a:spcPts val="2500"/>
              </a:spcBef>
              <a:spcAft>
                <a:spcPts val="25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sldNum" idx="12"/>
          </p:nvPr>
        </p:nvSpPr>
        <p:spPr>
          <a:xfrm>
            <a:off x="12049718" y="8842841"/>
            <a:ext cx="780300" cy="746400"/>
          </a:xfrm>
          <a:prstGeom prst="rect">
            <a:avLst/>
          </a:prstGeom>
        </p:spPr>
        <p:txBody>
          <a:bodyPr spcFirstLastPara="1" wrap="square" lIns="144475" tIns="144475" rIns="144475" bIns="1444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443307" y="599087"/>
            <a:ext cx="12118200" cy="1576500"/>
          </a:xfrm>
          <a:prstGeom prst="rect">
            <a:avLst/>
          </a:prstGeom>
        </p:spPr>
        <p:txBody>
          <a:bodyPr spcFirstLastPara="1" wrap="square" lIns="144475" tIns="144475" rIns="144475" bIns="14447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6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6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6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body" idx="1"/>
          </p:nvPr>
        </p:nvSpPr>
        <p:spPr>
          <a:xfrm>
            <a:off x="443307" y="2323390"/>
            <a:ext cx="5688600" cy="6360300"/>
          </a:xfrm>
          <a:prstGeom prst="rect">
            <a:avLst/>
          </a:prstGeom>
        </p:spPr>
        <p:txBody>
          <a:bodyPr spcFirstLastPara="1" wrap="square" lIns="144475" tIns="144475" rIns="144475" bIns="144475" anchor="t" anchorCtr="0"/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49250">
              <a:spcBef>
                <a:spcPts val="2500"/>
              </a:spcBef>
              <a:spcAft>
                <a:spcPts val="0"/>
              </a:spcAft>
              <a:buSzPts val="1900"/>
              <a:buChar char="○"/>
              <a:defRPr sz="1900"/>
            </a:lvl2pPr>
            <a:lvl3pPr marL="1371600" lvl="2" indent="-349250">
              <a:spcBef>
                <a:spcPts val="2500"/>
              </a:spcBef>
              <a:spcAft>
                <a:spcPts val="0"/>
              </a:spcAft>
              <a:buSzPts val="1900"/>
              <a:buChar char="■"/>
              <a:defRPr sz="1900"/>
            </a:lvl3pPr>
            <a:lvl4pPr marL="1828800" lvl="3" indent="-349250">
              <a:spcBef>
                <a:spcPts val="2500"/>
              </a:spcBef>
              <a:spcAft>
                <a:spcPts val="0"/>
              </a:spcAft>
              <a:buSzPts val="1900"/>
              <a:buChar char="●"/>
              <a:defRPr sz="1900"/>
            </a:lvl4pPr>
            <a:lvl5pPr marL="2286000" lvl="4" indent="-349250">
              <a:spcBef>
                <a:spcPts val="2500"/>
              </a:spcBef>
              <a:spcAft>
                <a:spcPts val="0"/>
              </a:spcAft>
              <a:buSzPts val="1900"/>
              <a:buChar char="○"/>
              <a:defRPr sz="1900"/>
            </a:lvl5pPr>
            <a:lvl6pPr marL="2743200" lvl="5" indent="-349250">
              <a:spcBef>
                <a:spcPts val="2500"/>
              </a:spcBef>
              <a:spcAft>
                <a:spcPts val="0"/>
              </a:spcAft>
              <a:buSzPts val="1900"/>
              <a:buChar char="■"/>
              <a:defRPr sz="1900"/>
            </a:lvl6pPr>
            <a:lvl7pPr marL="3200400" lvl="6" indent="-349250">
              <a:spcBef>
                <a:spcPts val="2500"/>
              </a:spcBef>
              <a:spcAft>
                <a:spcPts val="0"/>
              </a:spcAft>
              <a:buSzPts val="1900"/>
              <a:buChar char="●"/>
              <a:defRPr sz="1900"/>
            </a:lvl7pPr>
            <a:lvl8pPr marL="3657600" lvl="7" indent="-349250">
              <a:spcBef>
                <a:spcPts val="2500"/>
              </a:spcBef>
              <a:spcAft>
                <a:spcPts val="0"/>
              </a:spcAft>
              <a:buSzPts val="1900"/>
              <a:buChar char="○"/>
              <a:defRPr sz="1900"/>
            </a:lvl8pPr>
            <a:lvl9pPr marL="4114800" lvl="8" indent="-349250">
              <a:spcBef>
                <a:spcPts val="2500"/>
              </a:spcBef>
              <a:spcAft>
                <a:spcPts val="2500"/>
              </a:spcAft>
              <a:buSzPts val="1900"/>
              <a:buChar char="■"/>
              <a:defRPr sz="1900"/>
            </a:lvl9pPr>
          </a:lstStyle>
          <a:p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2"/>
          </p:nvPr>
        </p:nvSpPr>
        <p:spPr>
          <a:xfrm>
            <a:off x="6872747" y="2323390"/>
            <a:ext cx="5688600" cy="6360300"/>
          </a:xfrm>
          <a:prstGeom prst="rect">
            <a:avLst/>
          </a:prstGeom>
        </p:spPr>
        <p:txBody>
          <a:bodyPr spcFirstLastPara="1" wrap="square" lIns="144475" tIns="144475" rIns="144475" bIns="144475" anchor="t" anchorCtr="0"/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49250">
              <a:spcBef>
                <a:spcPts val="2500"/>
              </a:spcBef>
              <a:spcAft>
                <a:spcPts val="0"/>
              </a:spcAft>
              <a:buSzPts val="1900"/>
              <a:buChar char="○"/>
              <a:defRPr sz="1900"/>
            </a:lvl2pPr>
            <a:lvl3pPr marL="1371600" lvl="2" indent="-349250">
              <a:spcBef>
                <a:spcPts val="2500"/>
              </a:spcBef>
              <a:spcAft>
                <a:spcPts val="0"/>
              </a:spcAft>
              <a:buSzPts val="1900"/>
              <a:buChar char="■"/>
              <a:defRPr sz="1900"/>
            </a:lvl3pPr>
            <a:lvl4pPr marL="1828800" lvl="3" indent="-349250">
              <a:spcBef>
                <a:spcPts val="2500"/>
              </a:spcBef>
              <a:spcAft>
                <a:spcPts val="0"/>
              </a:spcAft>
              <a:buSzPts val="1900"/>
              <a:buChar char="●"/>
              <a:defRPr sz="1900"/>
            </a:lvl4pPr>
            <a:lvl5pPr marL="2286000" lvl="4" indent="-349250">
              <a:spcBef>
                <a:spcPts val="2500"/>
              </a:spcBef>
              <a:spcAft>
                <a:spcPts val="0"/>
              </a:spcAft>
              <a:buSzPts val="1900"/>
              <a:buChar char="○"/>
              <a:defRPr sz="1900"/>
            </a:lvl5pPr>
            <a:lvl6pPr marL="2743200" lvl="5" indent="-349250">
              <a:spcBef>
                <a:spcPts val="2500"/>
              </a:spcBef>
              <a:spcAft>
                <a:spcPts val="0"/>
              </a:spcAft>
              <a:buSzPts val="1900"/>
              <a:buChar char="■"/>
              <a:defRPr sz="1900"/>
            </a:lvl6pPr>
            <a:lvl7pPr marL="3200400" lvl="6" indent="-349250">
              <a:spcBef>
                <a:spcPts val="2500"/>
              </a:spcBef>
              <a:spcAft>
                <a:spcPts val="0"/>
              </a:spcAft>
              <a:buSzPts val="1900"/>
              <a:buChar char="●"/>
              <a:defRPr sz="1900"/>
            </a:lvl7pPr>
            <a:lvl8pPr marL="3657600" lvl="7" indent="-349250">
              <a:spcBef>
                <a:spcPts val="2500"/>
              </a:spcBef>
              <a:spcAft>
                <a:spcPts val="0"/>
              </a:spcAft>
              <a:buSzPts val="1900"/>
              <a:buChar char="○"/>
              <a:defRPr sz="1900"/>
            </a:lvl8pPr>
            <a:lvl9pPr marL="4114800" lvl="8" indent="-349250">
              <a:spcBef>
                <a:spcPts val="2500"/>
              </a:spcBef>
              <a:spcAft>
                <a:spcPts val="2500"/>
              </a:spcAft>
              <a:buSzPts val="1900"/>
              <a:buChar char="■"/>
              <a:defRPr sz="1900"/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sldNum" idx="12"/>
          </p:nvPr>
        </p:nvSpPr>
        <p:spPr>
          <a:xfrm>
            <a:off x="12049718" y="8842841"/>
            <a:ext cx="780300" cy="746400"/>
          </a:xfrm>
          <a:prstGeom prst="rect">
            <a:avLst/>
          </a:prstGeom>
        </p:spPr>
        <p:txBody>
          <a:bodyPr spcFirstLastPara="1" wrap="square" lIns="144475" tIns="144475" rIns="144475" bIns="1444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>
            <a:spLocks noGrp="1"/>
          </p:cNvSpPr>
          <p:nvPr>
            <p:ph type="title"/>
          </p:nvPr>
        </p:nvSpPr>
        <p:spPr>
          <a:xfrm>
            <a:off x="443307" y="1053582"/>
            <a:ext cx="3993600" cy="1433100"/>
          </a:xfrm>
          <a:prstGeom prst="rect">
            <a:avLst/>
          </a:prstGeom>
        </p:spPr>
        <p:txBody>
          <a:bodyPr spcFirstLastPara="1" wrap="square" lIns="144475" tIns="144475" rIns="144475" bIns="14447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1pPr>
            <a:lvl2pPr lvl="1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2pPr>
            <a:lvl3pPr lvl="2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3pPr>
            <a:lvl4pPr lvl="3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4pPr>
            <a:lvl5pPr lvl="4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5pPr>
            <a:lvl6pPr lvl="5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6pPr>
            <a:lvl7pPr lvl="6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7pPr>
            <a:lvl8pPr lvl="7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8pPr>
            <a:lvl9pPr lvl="8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body" idx="1"/>
          </p:nvPr>
        </p:nvSpPr>
        <p:spPr>
          <a:xfrm>
            <a:off x="443307" y="2653677"/>
            <a:ext cx="3993600" cy="5280900"/>
          </a:xfrm>
          <a:prstGeom prst="rect">
            <a:avLst/>
          </a:prstGeom>
        </p:spPr>
        <p:txBody>
          <a:bodyPr spcFirstLastPara="1" wrap="square" lIns="144475" tIns="144475" rIns="144475" bIns="144475" anchor="t" anchorCtr="0"/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>
              <a:spcBef>
                <a:spcPts val="2500"/>
              </a:spcBef>
              <a:spcAft>
                <a:spcPts val="0"/>
              </a:spcAft>
              <a:buSzPts val="1900"/>
              <a:buChar char="○"/>
              <a:defRPr sz="1900"/>
            </a:lvl2pPr>
            <a:lvl3pPr marL="1371600" lvl="2" indent="-349250">
              <a:spcBef>
                <a:spcPts val="2500"/>
              </a:spcBef>
              <a:spcAft>
                <a:spcPts val="0"/>
              </a:spcAft>
              <a:buSzPts val="1900"/>
              <a:buChar char="■"/>
              <a:defRPr sz="1900"/>
            </a:lvl3pPr>
            <a:lvl4pPr marL="1828800" lvl="3" indent="-349250">
              <a:spcBef>
                <a:spcPts val="2500"/>
              </a:spcBef>
              <a:spcAft>
                <a:spcPts val="0"/>
              </a:spcAft>
              <a:buSzPts val="1900"/>
              <a:buChar char="●"/>
              <a:defRPr sz="1900"/>
            </a:lvl4pPr>
            <a:lvl5pPr marL="2286000" lvl="4" indent="-349250">
              <a:spcBef>
                <a:spcPts val="2500"/>
              </a:spcBef>
              <a:spcAft>
                <a:spcPts val="0"/>
              </a:spcAft>
              <a:buSzPts val="1900"/>
              <a:buChar char="○"/>
              <a:defRPr sz="1900"/>
            </a:lvl5pPr>
            <a:lvl6pPr marL="2743200" lvl="5" indent="-349250">
              <a:spcBef>
                <a:spcPts val="2500"/>
              </a:spcBef>
              <a:spcAft>
                <a:spcPts val="0"/>
              </a:spcAft>
              <a:buSzPts val="1900"/>
              <a:buChar char="■"/>
              <a:defRPr sz="1900"/>
            </a:lvl6pPr>
            <a:lvl7pPr marL="3200400" lvl="6" indent="-349250">
              <a:spcBef>
                <a:spcPts val="2500"/>
              </a:spcBef>
              <a:spcAft>
                <a:spcPts val="0"/>
              </a:spcAft>
              <a:buSzPts val="1900"/>
              <a:buChar char="●"/>
              <a:defRPr sz="1900"/>
            </a:lvl7pPr>
            <a:lvl8pPr marL="3657600" lvl="7" indent="-349250">
              <a:spcBef>
                <a:spcPts val="2500"/>
              </a:spcBef>
              <a:spcAft>
                <a:spcPts val="0"/>
              </a:spcAft>
              <a:buSzPts val="1900"/>
              <a:buChar char="○"/>
              <a:defRPr sz="1900"/>
            </a:lvl8pPr>
            <a:lvl9pPr marL="4114800" lvl="8" indent="-349250">
              <a:spcBef>
                <a:spcPts val="2500"/>
              </a:spcBef>
              <a:spcAft>
                <a:spcPts val="2500"/>
              </a:spcAft>
              <a:buSzPts val="1900"/>
              <a:buChar char="■"/>
              <a:defRPr sz="1900"/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sldNum" idx="12"/>
          </p:nvPr>
        </p:nvSpPr>
        <p:spPr>
          <a:xfrm>
            <a:off x="12049718" y="8842841"/>
            <a:ext cx="780300" cy="746400"/>
          </a:xfrm>
          <a:prstGeom prst="rect">
            <a:avLst/>
          </a:prstGeom>
        </p:spPr>
        <p:txBody>
          <a:bodyPr spcFirstLastPara="1" wrap="square" lIns="144475" tIns="144475" rIns="144475" bIns="1444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/>
          <p:nvPr/>
        </p:nvSpPr>
        <p:spPr>
          <a:xfrm>
            <a:off x="0" y="9568142"/>
            <a:ext cx="13004700" cy="18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44475" tIns="144475" rIns="144475" bIns="144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title"/>
          </p:nvPr>
        </p:nvSpPr>
        <p:spPr>
          <a:xfrm>
            <a:off x="697244" y="853618"/>
            <a:ext cx="8361000" cy="7757400"/>
          </a:xfrm>
          <a:prstGeom prst="rect">
            <a:avLst/>
          </a:prstGeom>
        </p:spPr>
        <p:txBody>
          <a:bodyPr spcFirstLastPara="1" wrap="square" lIns="144475" tIns="144475" rIns="144475" bIns="14447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1pPr>
            <a:lvl2pPr lvl="1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2pPr>
            <a:lvl3pPr lvl="2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3pPr>
            <a:lvl4pPr lvl="3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4pPr>
            <a:lvl5pPr lvl="4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5pPr>
            <a:lvl6pPr lvl="5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6pPr>
            <a:lvl7pPr lvl="6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7pPr>
            <a:lvl8pPr lvl="7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8pPr>
            <a:lvl9pPr lvl="8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sldNum" idx="12"/>
          </p:nvPr>
        </p:nvSpPr>
        <p:spPr>
          <a:xfrm>
            <a:off x="12049718" y="8842841"/>
            <a:ext cx="780300" cy="746400"/>
          </a:xfrm>
          <a:prstGeom prst="rect">
            <a:avLst/>
          </a:prstGeom>
        </p:spPr>
        <p:txBody>
          <a:bodyPr spcFirstLastPara="1" wrap="square" lIns="144475" tIns="144475" rIns="144475" bIns="1444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/>
          <p:nvPr/>
        </p:nvSpPr>
        <p:spPr>
          <a:xfrm>
            <a:off x="6502400" y="-47"/>
            <a:ext cx="6502500" cy="9753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44475" tIns="144475" rIns="144475" bIns="144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0" name="Google Shape;120;p24"/>
          <p:cNvCxnSpPr/>
          <p:nvPr/>
        </p:nvCxnSpPr>
        <p:spPr>
          <a:xfrm>
            <a:off x="7153316" y="8524800"/>
            <a:ext cx="6660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1" name="Google Shape;121;p24"/>
          <p:cNvSpPr txBox="1">
            <a:spLocks noGrp="1"/>
          </p:cNvSpPr>
          <p:nvPr>
            <p:ph type="title"/>
          </p:nvPr>
        </p:nvSpPr>
        <p:spPr>
          <a:xfrm>
            <a:off x="377600" y="1762181"/>
            <a:ext cx="5753100" cy="3387300"/>
          </a:xfrm>
          <a:prstGeom prst="rect">
            <a:avLst/>
          </a:prstGeom>
        </p:spPr>
        <p:txBody>
          <a:bodyPr spcFirstLastPara="1" wrap="square" lIns="144475" tIns="144475" rIns="144475" bIns="14447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6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6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6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6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6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6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6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6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6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subTitle" idx="1"/>
          </p:nvPr>
        </p:nvSpPr>
        <p:spPr>
          <a:xfrm>
            <a:off x="377600" y="5250846"/>
            <a:ext cx="5753100" cy="2985000"/>
          </a:xfrm>
          <a:prstGeom prst="rect">
            <a:avLst/>
          </a:prstGeom>
        </p:spPr>
        <p:txBody>
          <a:bodyPr spcFirstLastPara="1" wrap="square" lIns="144475" tIns="144475" rIns="144475" bIns="14447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Economica"/>
              <a:buNone/>
              <a:defRPr sz="38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Economica"/>
              <a:buNone/>
              <a:defRPr sz="38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Economica"/>
              <a:buNone/>
              <a:defRPr sz="38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Economica"/>
              <a:buNone/>
              <a:defRPr sz="38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Economica"/>
              <a:buNone/>
              <a:defRPr sz="38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Economica"/>
              <a:buNone/>
              <a:defRPr sz="38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Economica"/>
              <a:buNone/>
              <a:defRPr sz="38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Economica"/>
              <a:buNone/>
              <a:defRPr sz="38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Economica"/>
              <a:buNone/>
              <a:defRPr sz="38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body" idx="2"/>
          </p:nvPr>
        </p:nvSpPr>
        <p:spPr>
          <a:xfrm>
            <a:off x="7025067" y="1373298"/>
            <a:ext cx="5457000" cy="7007100"/>
          </a:xfrm>
          <a:prstGeom prst="rect">
            <a:avLst/>
          </a:prstGeom>
        </p:spPr>
        <p:txBody>
          <a:bodyPr spcFirstLastPara="1" wrap="square" lIns="144475" tIns="144475" rIns="144475" bIns="144475" anchor="ctr" anchorCtr="0"/>
          <a:lstStyle>
            <a:lvl1pPr marL="457200" lvl="0" indent="-406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>
                <a:solidFill>
                  <a:schemeClr val="lt1"/>
                </a:solidFill>
              </a:defRPr>
            </a:lvl1pPr>
            <a:lvl2pPr marL="914400" lvl="1" indent="-368300">
              <a:spcBef>
                <a:spcPts val="2500"/>
              </a:spcBef>
              <a:spcAft>
                <a:spcPts val="0"/>
              </a:spcAft>
              <a:buClr>
                <a:schemeClr val="lt1"/>
              </a:buClr>
              <a:buSzPts val="2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68300">
              <a:spcBef>
                <a:spcPts val="2500"/>
              </a:spcBef>
              <a:spcAft>
                <a:spcPts val="0"/>
              </a:spcAft>
              <a:buClr>
                <a:schemeClr val="lt1"/>
              </a:buClr>
              <a:buSzPts val="2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68300">
              <a:spcBef>
                <a:spcPts val="250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68300">
              <a:spcBef>
                <a:spcPts val="2500"/>
              </a:spcBef>
              <a:spcAft>
                <a:spcPts val="0"/>
              </a:spcAft>
              <a:buClr>
                <a:schemeClr val="lt1"/>
              </a:buClr>
              <a:buSzPts val="2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68300">
              <a:spcBef>
                <a:spcPts val="2500"/>
              </a:spcBef>
              <a:spcAft>
                <a:spcPts val="0"/>
              </a:spcAft>
              <a:buClr>
                <a:schemeClr val="lt1"/>
              </a:buClr>
              <a:buSzPts val="2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68300">
              <a:spcBef>
                <a:spcPts val="250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68300">
              <a:spcBef>
                <a:spcPts val="2500"/>
              </a:spcBef>
              <a:spcAft>
                <a:spcPts val="0"/>
              </a:spcAft>
              <a:buClr>
                <a:schemeClr val="lt1"/>
              </a:buClr>
              <a:buSzPts val="2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68300">
              <a:spcBef>
                <a:spcPts val="2500"/>
              </a:spcBef>
              <a:spcAft>
                <a:spcPts val="2500"/>
              </a:spcAft>
              <a:buClr>
                <a:schemeClr val="lt1"/>
              </a:buClr>
              <a:buSzPts val="2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12049718" y="8842841"/>
            <a:ext cx="780300" cy="746400"/>
          </a:xfrm>
          <a:prstGeom prst="rect">
            <a:avLst/>
          </a:prstGeom>
        </p:spPr>
        <p:txBody>
          <a:bodyPr spcFirstLastPara="1" wrap="square" lIns="144475" tIns="144475" rIns="144475" bIns="14447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>
            <a:spLocks noGrp="1"/>
          </p:cNvSpPr>
          <p:nvPr>
            <p:ph type="body" idx="1"/>
          </p:nvPr>
        </p:nvSpPr>
        <p:spPr>
          <a:xfrm>
            <a:off x="454400" y="8000332"/>
            <a:ext cx="8531700" cy="1135500"/>
          </a:xfrm>
          <a:prstGeom prst="rect">
            <a:avLst/>
          </a:prstGeom>
        </p:spPr>
        <p:txBody>
          <a:bodyPr spcFirstLastPara="1" wrap="square" lIns="144475" tIns="144475" rIns="144475" bIns="14447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Economica"/>
              <a:buNone/>
              <a:defRPr sz="38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sldNum" idx="12"/>
          </p:nvPr>
        </p:nvSpPr>
        <p:spPr>
          <a:xfrm>
            <a:off x="12049718" y="8842841"/>
            <a:ext cx="780300" cy="746400"/>
          </a:xfrm>
          <a:prstGeom prst="rect">
            <a:avLst/>
          </a:prstGeom>
        </p:spPr>
        <p:txBody>
          <a:bodyPr spcFirstLastPara="1" wrap="square" lIns="144475" tIns="144475" rIns="144475" bIns="1444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6"/>
          <p:cNvSpPr/>
          <p:nvPr/>
        </p:nvSpPr>
        <p:spPr>
          <a:xfrm>
            <a:off x="0" y="9568142"/>
            <a:ext cx="13004700" cy="18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44475" tIns="144475" rIns="144475" bIns="144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6"/>
          <p:cNvSpPr txBox="1">
            <a:spLocks noGrp="1"/>
          </p:cNvSpPr>
          <p:nvPr>
            <p:ph type="title" hasCustomPrompt="1"/>
          </p:nvPr>
        </p:nvSpPr>
        <p:spPr>
          <a:xfrm>
            <a:off x="443307" y="1814993"/>
            <a:ext cx="12118200" cy="4036800"/>
          </a:xfrm>
          <a:prstGeom prst="rect">
            <a:avLst/>
          </a:prstGeom>
        </p:spPr>
        <p:txBody>
          <a:bodyPr spcFirstLastPara="1" wrap="square" lIns="144475" tIns="144475" rIns="144475" bIns="14447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300"/>
              <a:buNone/>
              <a:defRPr sz="253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300"/>
              <a:buNone/>
              <a:defRPr sz="253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300"/>
              <a:buNone/>
              <a:defRPr sz="253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300"/>
              <a:buNone/>
              <a:defRPr sz="253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300"/>
              <a:buNone/>
              <a:defRPr sz="253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300"/>
              <a:buNone/>
              <a:defRPr sz="253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300"/>
              <a:buNone/>
              <a:defRPr sz="253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300"/>
              <a:buNone/>
              <a:defRPr sz="253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300"/>
              <a:buNone/>
              <a:defRPr sz="253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1" name="Google Shape;131;p26"/>
          <p:cNvSpPr txBox="1">
            <a:spLocks noGrp="1"/>
          </p:cNvSpPr>
          <p:nvPr>
            <p:ph type="body" idx="1"/>
          </p:nvPr>
        </p:nvSpPr>
        <p:spPr>
          <a:xfrm>
            <a:off x="443307" y="5996089"/>
            <a:ext cx="12118200" cy="2032200"/>
          </a:xfrm>
          <a:prstGeom prst="rect">
            <a:avLst/>
          </a:prstGeom>
        </p:spPr>
        <p:txBody>
          <a:bodyPr spcFirstLastPara="1" wrap="square" lIns="144475" tIns="144475" rIns="144475" bIns="144475" anchor="t" anchorCtr="0"/>
          <a:lstStyle>
            <a:lvl1pPr marL="457200" lvl="0" indent="-406400" algn="ctr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1pPr>
            <a:lvl2pPr marL="914400" lvl="1" indent="-368300" algn="ctr">
              <a:spcBef>
                <a:spcPts val="250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 algn="ctr">
              <a:spcBef>
                <a:spcPts val="250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algn="ctr">
              <a:spcBef>
                <a:spcPts val="25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algn="ctr">
              <a:spcBef>
                <a:spcPts val="25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algn="ctr">
              <a:spcBef>
                <a:spcPts val="25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algn="ctr">
              <a:spcBef>
                <a:spcPts val="25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algn="ctr">
              <a:spcBef>
                <a:spcPts val="25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algn="ctr">
              <a:spcBef>
                <a:spcPts val="2500"/>
              </a:spcBef>
              <a:spcAft>
                <a:spcPts val="25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132" name="Google Shape;132;p26"/>
          <p:cNvSpPr txBox="1">
            <a:spLocks noGrp="1"/>
          </p:cNvSpPr>
          <p:nvPr>
            <p:ph type="sldNum" idx="12"/>
          </p:nvPr>
        </p:nvSpPr>
        <p:spPr>
          <a:xfrm>
            <a:off x="12049718" y="8842841"/>
            <a:ext cx="780300" cy="746400"/>
          </a:xfrm>
          <a:prstGeom prst="rect">
            <a:avLst/>
          </a:prstGeom>
        </p:spPr>
        <p:txBody>
          <a:bodyPr spcFirstLastPara="1" wrap="square" lIns="144475" tIns="144475" rIns="144475" bIns="1444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gradFill flip="none" rotWithShape="1">
          <a:gsLst>
            <a:gs pos="0">
              <a:srgbClr val="0070C0"/>
            </a:gs>
            <a:gs pos="100000">
              <a:srgbClr val="BBD4EB"/>
            </a:gs>
          </a:gsLst>
          <a:lin ang="5400012" scaled="0"/>
          <a:tileRect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443307" y="599087"/>
            <a:ext cx="12118200" cy="15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475" tIns="144475" rIns="144475" bIns="14447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Economica"/>
              <a:buNone/>
              <a:defRPr sz="6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Economica"/>
              <a:buNone/>
              <a:defRPr sz="6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Economica"/>
              <a:buNone/>
              <a:defRPr sz="6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Economica"/>
              <a:buNone/>
              <a:defRPr sz="6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Economica"/>
              <a:buNone/>
              <a:defRPr sz="6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Economica"/>
              <a:buNone/>
              <a:defRPr sz="6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Economica"/>
              <a:buNone/>
              <a:defRPr sz="6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Economica"/>
              <a:buNone/>
              <a:defRPr sz="6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Economica"/>
              <a:buNone/>
              <a:defRPr sz="6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>
            <a:off x="443307" y="2323390"/>
            <a:ext cx="12118200" cy="63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475" tIns="144475" rIns="144475" bIns="144475" anchor="t" anchorCtr="0"/>
          <a:lstStyle>
            <a:lvl1pPr marL="457200" lvl="0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Char char="●"/>
              <a:defRPr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68300">
              <a:lnSpc>
                <a:spcPct val="115000"/>
              </a:lnSpc>
              <a:spcBef>
                <a:spcPts val="2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pen Sans"/>
              <a:buChar char="○"/>
              <a:defRPr sz="2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68300">
              <a:lnSpc>
                <a:spcPct val="115000"/>
              </a:lnSpc>
              <a:spcBef>
                <a:spcPts val="2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pen Sans"/>
              <a:buChar char="■"/>
              <a:defRPr sz="2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68300">
              <a:lnSpc>
                <a:spcPct val="115000"/>
              </a:lnSpc>
              <a:spcBef>
                <a:spcPts val="2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pen Sans"/>
              <a:buChar char="●"/>
              <a:defRPr sz="2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68300">
              <a:lnSpc>
                <a:spcPct val="115000"/>
              </a:lnSpc>
              <a:spcBef>
                <a:spcPts val="2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pen Sans"/>
              <a:buChar char="○"/>
              <a:defRPr sz="2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68300">
              <a:lnSpc>
                <a:spcPct val="115000"/>
              </a:lnSpc>
              <a:spcBef>
                <a:spcPts val="2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pen Sans"/>
              <a:buChar char="■"/>
              <a:defRPr sz="2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68300">
              <a:lnSpc>
                <a:spcPct val="115000"/>
              </a:lnSpc>
              <a:spcBef>
                <a:spcPts val="2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pen Sans"/>
              <a:buChar char="●"/>
              <a:defRPr sz="2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68300">
              <a:lnSpc>
                <a:spcPct val="115000"/>
              </a:lnSpc>
              <a:spcBef>
                <a:spcPts val="2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pen Sans"/>
              <a:buChar char="○"/>
              <a:defRPr sz="2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68300">
              <a:lnSpc>
                <a:spcPct val="115000"/>
              </a:lnSpc>
              <a:spcBef>
                <a:spcPts val="2500"/>
              </a:spcBef>
              <a:spcAft>
                <a:spcPts val="2500"/>
              </a:spcAft>
              <a:buClr>
                <a:schemeClr val="dk1"/>
              </a:buClr>
              <a:buSzPts val="2200"/>
              <a:buFont typeface="Open Sans"/>
              <a:buChar char="■"/>
              <a:defRPr sz="2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sldNum" idx="12"/>
          </p:nvPr>
        </p:nvSpPr>
        <p:spPr>
          <a:xfrm>
            <a:off x="12049718" y="8842841"/>
            <a:ext cx="780300" cy="7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475" tIns="144475" rIns="144475" bIns="144475" anchor="ctr" anchorCtr="0">
            <a:noAutofit/>
          </a:bodyPr>
          <a:lstStyle>
            <a:lvl1pPr lvl="0" algn="r">
              <a:buNone/>
              <a:defRPr sz="1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kidsboostimmunity.com/user/register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kidsboostimmunity.com/frequently-asked-questions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kidsboostimmunity.com/user/register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info@kidsboostimmunity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kidsboostimmunity.com/how-it-work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kidsboostimmunity.com/example-lessons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kidsboostimmunity.com/testimonial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4146698"/>
            <a:ext cx="13004800" cy="5606902"/>
          </a:xfrm>
        </p:spPr>
        <p:txBody>
          <a:bodyPr/>
          <a:lstStyle/>
          <a:p>
            <a:pPr algn="ctr"/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CONNECT YOUR CURRICULUM TO </a:t>
            </a:r>
            <a:br>
              <a:rPr lang="en-CA" dirty="0" smtClean="0"/>
            </a:br>
            <a:r>
              <a:rPr lang="en-CA" dirty="0" smtClean="0"/>
              <a:t>GLOBAL CITIZENSHIP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8" name="Picture 7" descr="kbi front p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741" y="5736842"/>
            <a:ext cx="5935318" cy="4016758"/>
          </a:xfrm>
          <a:prstGeom prst="rect">
            <a:avLst/>
          </a:prstGeom>
        </p:spPr>
      </p:pic>
      <p:pic>
        <p:nvPicPr>
          <p:cNvPr id="5" name="Picture 4" descr="A close up of a sign&#10;&#10;Description generated with very high confidence">
            <a:extLst>
              <a:ext uri="{FF2B5EF4-FFF2-40B4-BE49-F238E27FC236}">
                <a16:creationId xmlns="" xmlns:a16="http://schemas.microsoft.com/office/drawing/2014/main" id="{099B49CD-5441-4F4D-8CFD-06655607D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2531" y="440963"/>
            <a:ext cx="9519738" cy="24130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CA" dirty="0" smtClean="0"/>
              <a:t>TRY KBI AS A STUDENT!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bg1"/>
          </a:solidFill>
        </p:spPr>
        <p:txBody>
          <a:bodyPr/>
          <a:lstStyle/>
          <a:p>
            <a:pPr>
              <a:buNone/>
            </a:pPr>
            <a:r>
              <a:rPr lang="en-US" sz="4400" dirty="0" smtClean="0">
                <a:latin typeface="Trebuchet MS" pitchFamily="34" charset="0"/>
              </a:rPr>
              <a:t>Join our Demonstration Class </a:t>
            </a:r>
            <a:r>
              <a:rPr lang="en-US" sz="4400" dirty="0" smtClean="0">
                <a:latin typeface="Trebuchet MS" pitchFamily="34" charset="0"/>
              </a:rPr>
              <a:t>today:</a:t>
            </a:r>
          </a:p>
          <a:p>
            <a:pPr>
              <a:buNone/>
            </a:pPr>
            <a:r>
              <a:rPr lang="en-US" sz="4400" dirty="0" smtClean="0">
                <a:solidFill>
                  <a:schemeClr val="tx1"/>
                </a:solidFill>
                <a:latin typeface="Trebuchet MS" pitchFamily="34" charset="0"/>
                <a:hlinkClick r:id="rId2"/>
              </a:rPr>
              <a:t>www.kidsboostimmunity.com/user/register</a:t>
            </a:r>
            <a:r>
              <a:rPr lang="en-US" sz="4400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endParaRPr lang="en-US" sz="44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None/>
            </a:pPr>
            <a:r>
              <a:rPr lang="en-US" sz="4400" dirty="0" smtClean="0">
                <a:latin typeface="Trebuchet MS" pitchFamily="34" charset="0"/>
              </a:rPr>
              <a:t>Team Registration code: </a:t>
            </a:r>
            <a:r>
              <a:rPr lang="en-US" sz="4400" b="1" dirty="0" err="1" smtClean="0">
                <a:latin typeface="Trebuchet MS" pitchFamily="34" charset="0"/>
              </a:rPr>
              <a:t>trykbihere</a:t>
            </a:r>
            <a:endParaRPr lang="en-US" sz="4400" dirty="0">
              <a:latin typeface="Trebuchet MS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952" y="4790463"/>
            <a:ext cx="12150671" cy="437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CA" dirty="0" smtClean="0">
                <a:latin typeface="Economica" charset="0"/>
              </a:rPr>
              <a:t>FREQUENTLY ASKED QUESTIONS </a:t>
            </a:r>
            <a:endParaRPr lang="en-US" dirty="0">
              <a:latin typeface="Economica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8656958"/>
            <a:ext cx="1300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u="sng" dirty="0" smtClean="0">
                <a:latin typeface="Trebuchet MS" pitchFamily="34" charset="0"/>
                <a:hlinkClick r:id="rId2"/>
              </a:rPr>
              <a:t>https://kidsboostimmunity.com/frequently-asked-questions</a:t>
            </a:r>
            <a:r>
              <a:rPr lang="en-US" sz="3600" u="sng" dirty="0" smtClean="0">
                <a:latin typeface="Trebuchet MS" pitchFamily="34" charset="0"/>
              </a:rPr>
              <a:t> </a:t>
            </a:r>
            <a:endParaRPr lang="en-US" sz="3600" u="sng" dirty="0">
              <a:latin typeface="Trebuchet MS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7905" y="2274806"/>
            <a:ext cx="11068885" cy="6188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CA" smtClean="0">
                <a:latin typeface="Economica" charset="0"/>
              </a:rPr>
              <a:t>REGISTER TODAY-IT’S SIMPLE!</a:t>
            </a:r>
            <a:endParaRPr lang="en-US" dirty="0">
              <a:latin typeface="Economica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CA" sz="4400" dirty="0" smtClean="0">
              <a:latin typeface="Trebuchet MS" pitchFamily="34" charset="0"/>
            </a:endParaRPr>
          </a:p>
          <a:p>
            <a:pPr>
              <a:buNone/>
            </a:pPr>
            <a:endParaRPr lang="en-US" sz="4400" dirty="0">
              <a:latin typeface="Trebuchet MS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8444307"/>
            <a:ext cx="13004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latin typeface="Trebuchet MS" pitchFamily="34" charset="0"/>
                <a:hlinkClick r:id="rId2"/>
              </a:rPr>
              <a:t>https://kidsboostimmunity.com/user/register</a:t>
            </a:r>
            <a:r>
              <a:rPr lang="en-US" sz="4400" dirty="0" smtClean="0">
                <a:latin typeface="Trebuchet MS" pitchFamily="34" charset="0"/>
              </a:rPr>
              <a:t> </a:t>
            </a:r>
            <a:endParaRPr lang="en-US" sz="4400" dirty="0">
              <a:latin typeface="Trebuchet MS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2160" y="2212598"/>
            <a:ext cx="10909025" cy="6264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6"/>
          <p:cNvSpPr txBox="1"/>
          <p:nvPr/>
        </p:nvSpPr>
        <p:spPr>
          <a:xfrm>
            <a:off x="890337" y="4900863"/>
            <a:ext cx="11224126" cy="339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" name="Picture 8" descr="A close up of a sign&#10;&#10;Description generated with very high confidence">
            <a:extLst>
              <a:ext uri="{FF2B5EF4-FFF2-40B4-BE49-F238E27FC236}">
                <a16:creationId xmlns="" xmlns:a16="http://schemas.microsoft.com/office/drawing/2014/main" id="{099B49CD-5441-4F4D-8CFD-06655607D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660" y="440963"/>
            <a:ext cx="9519738" cy="241308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97243" y="853618"/>
            <a:ext cx="11317547" cy="8205322"/>
          </a:xfrm>
        </p:spPr>
        <p:txBody>
          <a:bodyPr/>
          <a:lstStyle/>
          <a:p>
            <a:pPr algn="ctr"/>
            <a:r>
              <a:rPr lang="en-CA" dirty="0" smtClean="0">
                <a:latin typeface="Trebuchet MS" pitchFamily="34" charset="0"/>
              </a:rPr>
              <a:t/>
            </a:r>
            <a:br>
              <a:rPr lang="en-CA" dirty="0" smtClean="0">
                <a:latin typeface="Trebuchet MS" pitchFamily="34" charset="0"/>
              </a:rPr>
            </a:br>
            <a:r>
              <a:rPr lang="en-CA" dirty="0" smtClean="0">
                <a:latin typeface="Trebuchet MS" pitchFamily="34" charset="0"/>
              </a:rPr>
              <a:t/>
            </a:r>
            <a:br>
              <a:rPr lang="en-CA" dirty="0" smtClean="0">
                <a:latin typeface="Trebuchet MS" pitchFamily="34" charset="0"/>
              </a:rPr>
            </a:br>
            <a:r>
              <a:rPr lang="en-CA" b="1" dirty="0" smtClean="0">
                <a:solidFill>
                  <a:srgbClr val="FFFF00"/>
                </a:solidFill>
                <a:latin typeface="Trebuchet MS" pitchFamily="34" charset="0"/>
              </a:rPr>
              <a:t>QUESTIONS? </a:t>
            </a:r>
            <a:r>
              <a:rPr lang="en-CA" dirty="0" smtClean="0">
                <a:latin typeface="Trebuchet MS" pitchFamily="34" charset="0"/>
              </a:rPr>
              <a:t/>
            </a:r>
            <a:br>
              <a:rPr lang="en-CA" dirty="0" smtClean="0">
                <a:latin typeface="Trebuchet MS" pitchFamily="34" charset="0"/>
              </a:rPr>
            </a:br>
            <a:r>
              <a:rPr lang="en-CA" dirty="0" smtClean="0">
                <a:latin typeface="Trebuchet MS" pitchFamily="34" charset="0"/>
              </a:rPr>
              <a:t/>
            </a:r>
            <a:br>
              <a:rPr lang="en-CA" dirty="0" smtClean="0">
                <a:latin typeface="Trebuchet MS" pitchFamily="34" charset="0"/>
              </a:rPr>
            </a:br>
            <a:r>
              <a:rPr lang="en-CA" dirty="0" smtClean="0">
                <a:latin typeface="Trebuchet MS" pitchFamily="34" charset="0"/>
              </a:rPr>
              <a:t>Email:</a:t>
            </a:r>
            <a:br>
              <a:rPr lang="en-CA" dirty="0" smtClean="0">
                <a:latin typeface="Trebuchet MS" pitchFamily="34" charset="0"/>
              </a:rPr>
            </a:br>
            <a:r>
              <a:rPr lang="en-CA" sz="6600" dirty="0" smtClean="0">
                <a:latin typeface="Trebuchet MS" pitchFamily="34" charset="0"/>
                <a:hlinkClick r:id="rId4"/>
              </a:rPr>
              <a:t>info@kidsboostimmunity.com</a:t>
            </a:r>
            <a:r>
              <a:rPr lang="en-CA" sz="6600" dirty="0" smtClean="0">
                <a:latin typeface="Trebuchet MS" pitchFamily="34" charset="0"/>
              </a:rPr>
              <a:t> </a:t>
            </a:r>
            <a:endParaRPr lang="en-US" sz="660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CA" dirty="0"/>
              <a:t>WHAT IS KIDS BOOST IMMUNITY?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>
              <a:buNone/>
            </a:pPr>
            <a:endParaRPr lang="en-US" sz="4000" b="1" dirty="0" smtClean="0">
              <a:latin typeface="Trebuchet MS" pitchFamily="34" charset="0"/>
            </a:endParaRPr>
          </a:p>
          <a:p>
            <a:pPr fontAlgn="base"/>
            <a:r>
              <a:rPr lang="en-US" sz="4000" b="1" dirty="0" smtClean="0">
                <a:latin typeface="Trebuchet MS" pitchFamily="34" charset="0"/>
              </a:rPr>
              <a:t>FREE </a:t>
            </a:r>
            <a:r>
              <a:rPr lang="en-US" sz="4000" b="1" dirty="0">
                <a:latin typeface="Trebuchet MS" pitchFamily="34" charset="0"/>
              </a:rPr>
              <a:t>Online Lessons created by </a:t>
            </a:r>
            <a:r>
              <a:rPr lang="en-US" sz="4000" b="1" dirty="0" smtClean="0">
                <a:latin typeface="Trebuchet MS" pitchFamily="34" charset="0"/>
              </a:rPr>
              <a:t>TEACHERS</a:t>
            </a:r>
            <a:endParaRPr lang="en-US" sz="4000" dirty="0" smtClean="0">
              <a:latin typeface="Trebuchet MS" pitchFamily="34" charset="0"/>
            </a:endParaRPr>
          </a:p>
          <a:p>
            <a:pPr fontAlgn="base"/>
            <a:r>
              <a:rPr lang="en-US" sz="4000" dirty="0" smtClean="0">
                <a:latin typeface="Trebuchet MS" pitchFamily="34" charset="0"/>
              </a:rPr>
              <a:t>Lessons are teacher led or self directed learning</a:t>
            </a:r>
          </a:p>
          <a:p>
            <a:pPr fontAlgn="base"/>
            <a:r>
              <a:rPr lang="en-US" sz="4000" dirty="0" smtClean="0">
                <a:latin typeface="Trebuchet MS" pitchFamily="34" charset="0"/>
              </a:rPr>
              <a:t>Designed </a:t>
            </a:r>
            <a:r>
              <a:rPr lang="en-US" sz="4000" dirty="0">
                <a:latin typeface="Trebuchet MS" pitchFamily="34" charset="0"/>
              </a:rPr>
              <a:t>to meet curriculum outcomes in science, </a:t>
            </a:r>
            <a:r>
              <a:rPr lang="en-US" sz="4000" dirty="0" smtClean="0">
                <a:latin typeface="Trebuchet MS" pitchFamily="34" charset="0"/>
              </a:rPr>
              <a:t>social studies &amp; health</a:t>
            </a:r>
          </a:p>
          <a:p>
            <a:pPr fontAlgn="base"/>
            <a:r>
              <a:rPr lang="en-US" sz="4000" dirty="0" smtClean="0">
                <a:latin typeface="Trebuchet MS" pitchFamily="34" charset="0"/>
              </a:rPr>
              <a:t>Kids Boost Immunity (KBI) donates vaccines to children in other parts of the world through UNICEF Canada when students successfully complete quizzes</a:t>
            </a:r>
          </a:p>
          <a:p>
            <a:pPr fontAlgn="base"/>
            <a:endParaRPr lang="en-US" sz="4000" dirty="0">
              <a:latin typeface="Trebuchet MS" pitchFamily="34" charset="0"/>
            </a:endParaRPr>
          </a:p>
          <a:p>
            <a:pPr fontAlgn="base"/>
            <a:endParaRPr lang="en-US" sz="2000" dirty="0">
              <a:latin typeface="Trebuchet MS" pitchFamily="34" charset="0"/>
            </a:endParaRPr>
          </a:p>
        </p:txBody>
      </p:sp>
      <p:pic>
        <p:nvPicPr>
          <p:cNvPr id="4" name="Picture 3" descr="KBI002 - Group Ic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470053" cy="347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279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CA" dirty="0" smtClean="0"/>
              <a:t>KBI PROMOTES GLOBAL CITIZENSHIP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3600" dirty="0" smtClean="0">
                <a:latin typeface="Trebuchet MS" pitchFamily="34" charset="0"/>
                <a:ea typeface="Trebuchet MS"/>
                <a:cs typeface="Trebuchet MS"/>
                <a:sym typeface="Trebuchet MS"/>
              </a:rPr>
              <a:t>Digital-age students engage in online quizzes to earn vaccines </a:t>
            </a:r>
          </a:p>
          <a:p>
            <a:r>
              <a:rPr lang="en-CA" sz="3600" dirty="0" smtClean="0">
                <a:latin typeface="Trebuchet MS" pitchFamily="34" charset="0"/>
                <a:ea typeface="Trebuchet MS"/>
                <a:cs typeface="Trebuchet MS"/>
                <a:sym typeface="Trebuchet MS"/>
              </a:rPr>
              <a:t>KBI purchases vaccines that are donated through UNICEF Canada</a:t>
            </a:r>
          </a:p>
          <a:p>
            <a:pPr lvl="0"/>
            <a:endParaRPr lang="en-CA" sz="2400" dirty="0" smtClean="0">
              <a:latin typeface="Trebuchet MS"/>
              <a:ea typeface="Trebuchet MS"/>
              <a:cs typeface="Trebuchet MS"/>
              <a:sym typeface="Trebuchet MS"/>
            </a:endParaRPr>
          </a:p>
          <a:p>
            <a:pPr lvl="0"/>
            <a:endParaRPr lang="en-CA" sz="2400" dirty="0" smtClean="0">
              <a:latin typeface="Trebuchet MS"/>
              <a:ea typeface="Trebuchet MS"/>
              <a:cs typeface="Trebuchet MS"/>
              <a:sym typeface="Trebuchet MS"/>
            </a:endParaRPr>
          </a:p>
          <a:p>
            <a:pPr lvl="0"/>
            <a:endParaRPr lang="en-CA" sz="2400" dirty="0" smtClean="0">
              <a:latin typeface="Trebuchet MS"/>
              <a:ea typeface="Trebuchet MS"/>
              <a:cs typeface="Trebuchet MS"/>
              <a:sym typeface="Trebuchet MS"/>
            </a:endParaRPr>
          </a:p>
          <a:p>
            <a:pPr lvl="0"/>
            <a:endParaRPr lang="en-CA" sz="2400" dirty="0" smtClean="0">
              <a:latin typeface="Trebuchet MS"/>
              <a:ea typeface="Trebuchet MS"/>
              <a:cs typeface="Trebuchet MS"/>
              <a:sym typeface="Trebuchet MS"/>
            </a:endParaRPr>
          </a:p>
          <a:p>
            <a:pPr lvl="0"/>
            <a:endParaRPr lang="en-CA" sz="2400" dirty="0" smtClean="0">
              <a:latin typeface="Trebuchet MS"/>
              <a:ea typeface="Trebuchet MS"/>
              <a:cs typeface="Trebuchet MS"/>
              <a:sym typeface="Trebuchet MS"/>
            </a:endParaRPr>
          </a:p>
          <a:p>
            <a:pPr lvl="0">
              <a:buNone/>
            </a:pPr>
            <a:endParaRPr lang="en-CA" sz="2400" dirty="0" smtClean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CA" sz="3600" dirty="0" smtClean="0">
                <a:latin typeface="Trebuchet MS" pitchFamily="34" charset="0"/>
                <a:ea typeface="Trebuchet MS"/>
                <a:cs typeface="Trebuchet MS"/>
                <a:sym typeface="Trebuchet MS"/>
              </a:rPr>
              <a:t>Local learning inspires global citizenship as students help to donate vaccines to children in other parts of the world</a:t>
            </a:r>
          </a:p>
          <a:p>
            <a:pPr lvl="0">
              <a:buNone/>
            </a:pPr>
            <a:endParaRPr lang="en-US" sz="3600" dirty="0" smtClean="0">
              <a:latin typeface="Trebuchet MS"/>
              <a:ea typeface="Trebuchet MS"/>
              <a:cs typeface="Trebuchet MS"/>
              <a:sym typeface="Trebuchet MS"/>
            </a:endParaRPr>
          </a:p>
          <a:p>
            <a:endParaRPr lang="en-US" sz="3600" dirty="0"/>
          </a:p>
        </p:txBody>
      </p:sp>
      <p:pic>
        <p:nvPicPr>
          <p:cNvPr id="7" name="Picture 6" descr="UNICEF_Logo-Cya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809" y="7123452"/>
            <a:ext cx="6009670" cy="3012920"/>
          </a:xfrm>
          <a:prstGeom prst="rect">
            <a:avLst/>
          </a:prstGeom>
        </p:spPr>
      </p:pic>
      <p:pic>
        <p:nvPicPr>
          <p:cNvPr id="8" name="Picture 7" descr="KBI042 - Passing Cooler of Vaccine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9479" y="5800203"/>
            <a:ext cx="4040371" cy="39533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CA" dirty="0" smtClean="0"/>
              <a:t>WHY DO </a:t>
            </a:r>
            <a:r>
              <a:rPr lang="en-CA" dirty="0"/>
              <a:t>STUDENTS LIKE KBI 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3306" y="3024430"/>
            <a:ext cx="12561494" cy="6360300"/>
          </a:xfrm>
        </p:spPr>
        <p:txBody>
          <a:bodyPr/>
          <a:lstStyle/>
          <a:p>
            <a:endParaRPr lang="en-CA" sz="4000" dirty="0" smtClean="0">
              <a:latin typeface="Trebuchet MS" pitchFamily="34" charset="0"/>
            </a:endParaRPr>
          </a:p>
          <a:p>
            <a:endParaRPr lang="en-US" sz="4000" dirty="0" smtClean="0">
              <a:latin typeface="Trebuchet MS" pitchFamily="34" charset="0"/>
            </a:endParaRPr>
          </a:p>
          <a:p>
            <a:r>
              <a:rPr lang="en-US" sz="4000" smtClean="0">
                <a:latin typeface="Trebuchet MS" pitchFamily="34" charset="0"/>
              </a:rPr>
              <a:t>Engaging quiz based </a:t>
            </a:r>
            <a:r>
              <a:rPr lang="en-US" sz="4000" dirty="0">
                <a:latin typeface="Trebuchet MS" pitchFamily="34" charset="0"/>
              </a:rPr>
              <a:t>format, fun interactive lessons</a:t>
            </a:r>
          </a:p>
          <a:p>
            <a:endParaRPr lang="en-US" sz="2000" dirty="0">
              <a:latin typeface="Trebuchet MS" pitchFamily="34" charset="0"/>
            </a:endParaRPr>
          </a:p>
          <a:p>
            <a:r>
              <a:rPr lang="en-US" sz="4000" dirty="0" err="1">
                <a:latin typeface="Trebuchet MS" pitchFamily="34" charset="0"/>
                <a:ea typeface="Trebuchet MS"/>
                <a:cs typeface="Trebuchet MS"/>
                <a:sym typeface="Trebuchet MS"/>
              </a:rPr>
              <a:t>KBI</a:t>
            </a:r>
            <a:r>
              <a:rPr lang="en-US" sz="4000" dirty="0">
                <a:latin typeface="Trebuchet MS" pitchFamily="34" charset="0"/>
                <a:ea typeface="Trebuchet MS"/>
                <a:cs typeface="Trebuchet MS"/>
                <a:sym typeface="Trebuchet MS"/>
              </a:rPr>
              <a:t> meets a broad range of learning needs</a:t>
            </a:r>
            <a:endParaRPr lang="en-US" sz="4000" dirty="0">
              <a:latin typeface="Trebuchet MS" pitchFamily="34" charset="0"/>
            </a:endParaRPr>
          </a:p>
          <a:p>
            <a:endParaRPr lang="en-US" sz="2000" dirty="0">
              <a:latin typeface="Trebuchet MS" pitchFamily="34" charset="0"/>
            </a:endParaRPr>
          </a:p>
          <a:p>
            <a:r>
              <a:rPr lang="en-US" sz="4000" dirty="0">
                <a:latin typeface="Trebuchet MS" pitchFamily="34" charset="0"/>
              </a:rPr>
              <a:t>Students can use a computer, tablet, or phone</a:t>
            </a:r>
          </a:p>
          <a:p>
            <a:endParaRPr lang="en-US" sz="2000" dirty="0">
              <a:latin typeface="Trebuchet MS" pitchFamily="34" charset="0"/>
            </a:endParaRPr>
          </a:p>
          <a:p>
            <a:r>
              <a:rPr lang="en-US" sz="4000" dirty="0" smtClean="0">
                <a:latin typeface="Trebuchet MS" pitchFamily="34" charset="0"/>
                <a:ea typeface="Trebuchet MS"/>
                <a:cs typeface="Trebuchet MS"/>
                <a:sym typeface="Trebuchet MS"/>
              </a:rPr>
              <a:t>Students are inspired as global citizens to earn vaccines for children in other parts of the world</a:t>
            </a:r>
            <a:endParaRPr lang="en-US" sz="4000" dirty="0">
              <a:latin typeface="Trebuchet MS" pitchFamily="34" charset="0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" name="Picture 4" descr="KBI046 - Kids taking Quiz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6688"/>
            <a:ext cx="4380614" cy="4286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68607"/>
            <a:ext cx="12118200" cy="1576500"/>
          </a:xfrm>
        </p:spPr>
        <p:txBody>
          <a:bodyPr/>
          <a:lstStyle/>
          <a:p>
            <a:pPr algn="r"/>
            <a:r>
              <a:rPr lang="en-CA" dirty="0"/>
              <a:t>WHY </a:t>
            </a:r>
            <a:r>
              <a:rPr lang="en-CA" dirty="0" smtClean="0"/>
              <a:t>DO TEACHERS LIKE KBI?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00506" y="2597710"/>
            <a:ext cx="11352454" cy="6424370"/>
          </a:xfrm>
        </p:spPr>
        <p:txBody>
          <a:bodyPr/>
          <a:lstStyle/>
          <a:p>
            <a:pPr marL="365125" indent="-365125"/>
            <a:endParaRPr lang="en-US" sz="3800" dirty="0" smtClean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365125" indent="-365125"/>
            <a:r>
              <a:rPr lang="en-US" sz="3800" dirty="0" smtClean="0">
                <a:latin typeface="Trebuchet MS"/>
                <a:ea typeface="Trebuchet MS"/>
                <a:cs typeface="Trebuchet MS"/>
                <a:sym typeface="Trebuchet MS"/>
              </a:rPr>
              <a:t>Provides </a:t>
            </a:r>
            <a:r>
              <a:rPr lang="en-US" sz="3800" dirty="0" smtClean="0">
                <a:latin typeface="Trebuchet MS"/>
                <a:ea typeface="Trebuchet MS"/>
                <a:cs typeface="Trebuchet MS"/>
                <a:sym typeface="Trebuchet MS"/>
              </a:rPr>
              <a:t>70</a:t>
            </a:r>
            <a:r>
              <a:rPr lang="en-US" sz="3800" dirty="0">
                <a:latin typeface="Trebuchet MS"/>
                <a:ea typeface="Trebuchet MS"/>
                <a:cs typeface="Trebuchet MS"/>
                <a:sym typeface="Trebuchet MS"/>
              </a:rPr>
              <a:t>+ </a:t>
            </a:r>
            <a:r>
              <a:rPr lang="en-US" sz="3800" dirty="0" smtClean="0">
                <a:latin typeface="Trebuchet MS"/>
                <a:ea typeface="Trebuchet MS"/>
                <a:cs typeface="Trebuchet MS"/>
                <a:sym typeface="Trebuchet MS"/>
              </a:rPr>
              <a:t>current &amp; accurate lessons</a:t>
            </a:r>
            <a:endParaRPr lang="en-US" sz="38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365125" indent="-365125"/>
            <a:endParaRPr lang="en-US" sz="20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365125" indent="-365125"/>
            <a:r>
              <a:rPr lang="en-US" sz="3800" dirty="0">
                <a:latin typeface="Trebuchet MS"/>
                <a:ea typeface="Trebuchet MS"/>
                <a:cs typeface="Trebuchet MS"/>
                <a:sym typeface="Trebuchet MS"/>
              </a:rPr>
              <a:t>Engages digital students in inquiry</a:t>
            </a:r>
          </a:p>
          <a:p>
            <a:pPr marL="365125" indent="-365125"/>
            <a:endParaRPr lang="en-US" sz="20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365125" indent="-365125"/>
            <a:r>
              <a:rPr lang="en-US" sz="3800" dirty="0">
                <a:latin typeface="Trebuchet MS"/>
                <a:ea typeface="Trebuchet MS"/>
                <a:cs typeface="Trebuchet MS"/>
                <a:sym typeface="Trebuchet MS"/>
              </a:rPr>
              <a:t>Supports literacy/meets broad learning needs </a:t>
            </a:r>
          </a:p>
          <a:p>
            <a:pPr marL="365125" indent="-365125"/>
            <a:endParaRPr lang="en-US" sz="20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365125" indent="-365125"/>
            <a:r>
              <a:rPr lang="en-US" sz="3800" dirty="0">
                <a:latin typeface="Trebuchet MS"/>
                <a:ea typeface="Trebuchet MS"/>
                <a:cs typeface="Trebuchet MS"/>
                <a:sym typeface="Trebuchet MS"/>
              </a:rPr>
              <a:t>Meets learning outcomes</a:t>
            </a:r>
          </a:p>
          <a:p>
            <a:pPr marL="365125" indent="-365125"/>
            <a:endParaRPr lang="en-US" sz="20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365125" indent="-365125"/>
            <a:r>
              <a:rPr lang="en-US" sz="3800" dirty="0">
                <a:latin typeface="Trebuchet MS"/>
                <a:ea typeface="Trebuchet MS"/>
                <a:cs typeface="Trebuchet MS"/>
                <a:sym typeface="Trebuchet MS"/>
              </a:rPr>
              <a:t>Fosters awareness of global health issues</a:t>
            </a:r>
          </a:p>
          <a:p>
            <a:pPr marL="365125" indent="-365125"/>
            <a:endParaRPr lang="en-US" sz="20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365125" indent="-365125"/>
            <a:r>
              <a:rPr lang="en-CA" sz="3800" dirty="0">
                <a:latin typeface="Trebuchet MS"/>
                <a:ea typeface="Trebuchet MS"/>
                <a:cs typeface="Trebuchet MS"/>
                <a:sym typeface="Trebuchet MS"/>
              </a:rPr>
              <a:t>Uses a game format for friendly competition</a:t>
            </a:r>
            <a:endParaRPr lang="en-US" sz="38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" name="Picture 4" descr="KBI003 - Family Ic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198" y="-459858"/>
            <a:ext cx="4044211" cy="40442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CA" dirty="0" smtClean="0">
                <a:latin typeface="Economica" charset="0"/>
              </a:rPr>
              <a:t>CURRICULUM FIT</a:t>
            </a:r>
            <a:endParaRPr lang="en-US" dirty="0">
              <a:latin typeface="Economica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3600" dirty="0" smtClean="0">
              <a:latin typeface="Trebuchet MS" pitchFamily="34" charset="0"/>
            </a:endParaRPr>
          </a:p>
          <a:p>
            <a:endParaRPr lang="en-CA" sz="3600" dirty="0" smtClean="0">
              <a:latin typeface="Trebuchet MS" pitchFamily="34" charset="0"/>
            </a:endParaRPr>
          </a:p>
          <a:p>
            <a:pPr>
              <a:buNone/>
            </a:pPr>
            <a:endParaRPr lang="en-US" sz="3600" dirty="0" smtClean="0">
              <a:latin typeface="Trebuchet MS" pitchFamily="34" charset="0"/>
            </a:endParaRPr>
          </a:p>
          <a:p>
            <a:r>
              <a:rPr lang="en-US" sz="3600" dirty="0" smtClean="0">
                <a:latin typeface="Trebuchet MS" pitchFamily="34" charset="0"/>
              </a:rPr>
              <a:t>KBI is tailored for grades 4-12, but there are specific grades that are particularly a great fit within each provincial/territorial curriculum</a:t>
            </a:r>
          </a:p>
          <a:p>
            <a:endParaRPr lang="en-US" sz="3600" dirty="0" smtClean="0">
              <a:latin typeface="Trebuchet MS" pitchFamily="34" charset="0"/>
            </a:endParaRPr>
          </a:p>
          <a:p>
            <a:r>
              <a:rPr lang="en-US" sz="3600" dirty="0" smtClean="0">
                <a:latin typeface="Trebuchet MS" pitchFamily="34" charset="0"/>
              </a:rPr>
              <a:t>To find out how KBI fits with your province/territory's learning outcomes, go online to:</a:t>
            </a:r>
          </a:p>
          <a:p>
            <a:endParaRPr lang="en-US" sz="3600" dirty="0" smtClean="0">
              <a:latin typeface="Trebuchet MS" pitchFamily="34" charset="0"/>
            </a:endParaRPr>
          </a:p>
          <a:p>
            <a:pPr algn="ctr">
              <a:buNone/>
            </a:pPr>
            <a:r>
              <a:rPr lang="en-US" sz="4400" dirty="0" smtClean="0">
                <a:latin typeface="Trebuchet MS" pitchFamily="34" charset="0"/>
                <a:hlinkClick r:id="rId3"/>
              </a:rPr>
              <a:t>https://kidsboostimmunity.com/how-it-works</a:t>
            </a:r>
            <a:r>
              <a:rPr lang="en-US" sz="4400" dirty="0" smtClean="0">
                <a:latin typeface="Trebuchet MS" pitchFamily="34" charset="0"/>
              </a:rPr>
              <a:t> </a:t>
            </a:r>
            <a:endParaRPr lang="en-US" sz="4400" dirty="0">
              <a:latin typeface="Trebuchet MS" pitchFamily="34" charset="0"/>
            </a:endParaRPr>
          </a:p>
        </p:txBody>
      </p:sp>
      <p:pic>
        <p:nvPicPr>
          <p:cNvPr id="4" name="Picture 3" descr="KBI023 - School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414" y="-169449"/>
            <a:ext cx="4948921" cy="41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CA" dirty="0"/>
              <a:t>CHECK OUT </a:t>
            </a:r>
            <a:r>
              <a:rPr lang="en-CA" dirty="0" smtClean="0"/>
              <a:t>EX</a:t>
            </a:r>
            <a:r>
              <a:rPr lang="en-CA" dirty="0" smtClean="0"/>
              <a:t>AMPLE </a:t>
            </a:r>
            <a:r>
              <a:rPr lang="en-CA" dirty="0"/>
              <a:t>LESSONS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3600" dirty="0" smtClean="0">
                <a:latin typeface="Trebuchet MS" pitchFamily="34" charset="0"/>
              </a:rPr>
              <a:t>Many lessons are available for teachers to view under </a:t>
            </a:r>
            <a:r>
              <a:rPr lang="en-CA" sz="3600" dirty="0" smtClean="0">
                <a:latin typeface="Trebuchet MS" pitchFamily="34" charset="0"/>
              </a:rPr>
              <a:t>‘</a:t>
            </a:r>
            <a:r>
              <a:rPr lang="en-CA" sz="3600" dirty="0" smtClean="0">
                <a:latin typeface="Trebuchet MS" pitchFamily="34" charset="0"/>
              </a:rPr>
              <a:t>How it Works’</a:t>
            </a:r>
            <a:r>
              <a:rPr lang="en-CA" sz="3600" dirty="0" smtClean="0">
                <a:latin typeface="Trebuchet MS" pitchFamily="34" charset="0"/>
              </a:rPr>
              <a:t> </a:t>
            </a:r>
            <a:r>
              <a:rPr lang="en-CA" sz="3600" dirty="0" smtClean="0">
                <a:latin typeface="Trebuchet MS" pitchFamily="34" charset="0"/>
              </a:rPr>
              <a:t>in the menu bar</a:t>
            </a:r>
            <a:endParaRPr lang="en-US" sz="3600" dirty="0">
              <a:latin typeface="Trebuchet MS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/>
          <a:srcRect l="3186" t="54054" r="67412" b="8285"/>
          <a:stretch/>
        </p:blipFill>
        <p:spPr bwMode="auto">
          <a:xfrm>
            <a:off x="2508575" y="3969311"/>
            <a:ext cx="77343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0" y="8037612"/>
            <a:ext cx="13004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hlinkClick r:id="rId3"/>
              </a:rPr>
              <a:t>https</a:t>
            </a:r>
            <a:r>
              <a:rPr lang="en-US" sz="4400" dirty="0" smtClean="0">
                <a:hlinkClick r:id="rId3"/>
              </a:rPr>
              <a:t>://kidsboostimmunity.com/example-lessons</a:t>
            </a:r>
            <a:endParaRPr lang="en-US" sz="440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CA" dirty="0"/>
              <a:t>WHAT ARE TEACHERS SAYING?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sz="3200" dirty="0" smtClean="0">
                <a:latin typeface="Trebuchet MS" pitchFamily="34" charset="0"/>
              </a:rPr>
              <a:t>"My students and I enjoyed using Kids Boost Immunity because it's both science and health at the same time. There is a real world connection with public health campaigns or advocacy and science learning outcomes…Thanks KBI!“</a:t>
            </a:r>
          </a:p>
          <a:p>
            <a:pPr>
              <a:buNone/>
            </a:pPr>
            <a:r>
              <a:rPr lang="en-US" b="1" dirty="0" smtClean="0">
                <a:latin typeface="Trebuchet MS" pitchFamily="34" charset="0"/>
              </a:rPr>
              <a:t>	-</a:t>
            </a:r>
            <a:r>
              <a:rPr lang="en-US" b="1" dirty="0" err="1" smtClean="0">
                <a:latin typeface="Trebuchet MS" pitchFamily="34" charset="0"/>
              </a:rPr>
              <a:t>Gigi</a:t>
            </a:r>
            <a:r>
              <a:rPr lang="en-US" b="1" dirty="0" smtClean="0">
                <a:latin typeface="Trebuchet MS" pitchFamily="34" charset="0"/>
              </a:rPr>
              <a:t>, Grade 6-9 Science, Health, Education &amp; Technology Teacher</a:t>
            </a:r>
          </a:p>
          <a:p>
            <a:pPr>
              <a:buNone/>
            </a:pPr>
            <a:endParaRPr lang="en-CA" dirty="0" smtClean="0">
              <a:solidFill>
                <a:srgbClr val="18254B"/>
              </a:solidFill>
              <a:latin typeface="Trebuchet MS" pitchFamily="34" charset="0"/>
            </a:endParaRPr>
          </a:p>
          <a:p>
            <a:pPr>
              <a:buNone/>
            </a:pPr>
            <a:r>
              <a:rPr lang="en-US" sz="3200" dirty="0" smtClean="0">
                <a:latin typeface="Trebuchet MS" pitchFamily="34" charset="0"/>
              </a:rPr>
              <a:t>"It was fun earning vaccines with the class, and it helped the students learn the curriculum. It also resulted in good discussions about health care in developing countries."</a:t>
            </a:r>
            <a:r>
              <a:rPr lang="en-US" dirty="0" smtClean="0">
                <a:latin typeface="Trebuchet MS" pitchFamily="34" charset="0"/>
              </a:rPr>
              <a:t/>
            </a:r>
            <a:br>
              <a:rPr lang="en-US" dirty="0" smtClean="0">
                <a:latin typeface="Trebuchet MS" pitchFamily="34" charset="0"/>
              </a:rPr>
            </a:br>
            <a:r>
              <a:rPr lang="en-US" dirty="0" smtClean="0">
                <a:latin typeface="Trebuchet MS" pitchFamily="34" charset="0"/>
              </a:rPr>
              <a:t>-</a:t>
            </a:r>
            <a:r>
              <a:rPr lang="en-US" b="1" dirty="0" smtClean="0">
                <a:latin typeface="Trebuchet MS" pitchFamily="34" charset="0"/>
              </a:rPr>
              <a:t>Geoff, Grade 8 Science Teacher</a:t>
            </a:r>
          </a:p>
          <a:p>
            <a:pPr>
              <a:buNone/>
            </a:pPr>
            <a:endParaRPr lang="en-CA" b="1" dirty="0" smtClean="0">
              <a:solidFill>
                <a:srgbClr val="18254B"/>
              </a:solidFill>
              <a:latin typeface="Trebuchet MS" pitchFamily="34" charset="0"/>
            </a:endParaRPr>
          </a:p>
          <a:p>
            <a:pPr lvl="0" algn="ctr">
              <a:buClr>
                <a:srgbClr val="000000"/>
              </a:buClr>
              <a:buNone/>
            </a:pPr>
            <a:r>
              <a:rPr lang="en-US" sz="4400" dirty="0" smtClean="0">
                <a:solidFill>
                  <a:srgbClr val="18254B"/>
                </a:solidFill>
                <a:latin typeface="Trebuchet MS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https</a:t>
            </a:r>
            <a:r>
              <a:rPr lang="en-US" sz="4400" dirty="0" smtClean="0">
                <a:solidFill>
                  <a:srgbClr val="18254B"/>
                </a:solidFill>
                <a:latin typeface="Trebuchet MS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://</a:t>
            </a:r>
            <a:r>
              <a:rPr lang="en-US" sz="4400" dirty="0" smtClean="0">
                <a:solidFill>
                  <a:srgbClr val="18254B"/>
                </a:solidFill>
                <a:latin typeface="Trebuchet MS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kidsboostimmunity.com/testimonials</a:t>
            </a:r>
            <a:endParaRPr lang="en-CA" sz="3200" b="1" dirty="0" smtClean="0">
              <a:solidFill>
                <a:srgbClr val="18254B"/>
              </a:solidFill>
              <a:latin typeface="Trebuchet MS" pitchFamily="34" charset="0"/>
            </a:endParaRPr>
          </a:p>
          <a:p>
            <a:endParaRPr lang="en-CA" sz="3200" b="1" dirty="0" smtClean="0">
              <a:solidFill>
                <a:srgbClr val="18254B"/>
              </a:solidFill>
              <a:latin typeface="Trebuchet MS" pitchFamily="34" charset="0"/>
            </a:endParaRPr>
          </a:p>
          <a:p>
            <a:endParaRPr lang="en-CA" sz="3200" b="1" dirty="0" smtClean="0">
              <a:solidFill>
                <a:srgbClr val="18254B"/>
              </a:solidFill>
              <a:latin typeface="Trebuchet MS" pitchFamily="34" charset="0"/>
            </a:endParaRPr>
          </a:p>
          <a:p>
            <a:pPr>
              <a:buNone/>
            </a:pPr>
            <a:endParaRPr lang="en-CA" sz="3200" b="1" dirty="0" smtClean="0">
              <a:solidFill>
                <a:srgbClr val="18254B"/>
              </a:solidFill>
              <a:latin typeface="Trebuchet MS" pitchFamily="34" charset="0"/>
            </a:endParaRPr>
          </a:p>
          <a:p>
            <a:pPr>
              <a:buNone/>
            </a:pPr>
            <a:endParaRPr lang="en-CA" sz="3200" dirty="0" smtClean="0">
              <a:latin typeface="Trebuchet MS" pitchFamily="34" charset="0"/>
            </a:endParaRPr>
          </a:p>
          <a:p>
            <a:endParaRPr lang="en-CA" sz="3200" dirty="0" smtClean="0">
              <a:latin typeface="Trebuchet MS" pitchFamily="34" charset="0"/>
            </a:endParaRPr>
          </a:p>
          <a:p>
            <a:endParaRPr lang="en-US" sz="320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CA" dirty="0" smtClean="0"/>
              <a:t>WHAT ARE STUDENTS SAYING?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27050" lvl="0" indent="-514350">
              <a:lnSpc>
                <a:spcPct val="100000"/>
              </a:lnSpc>
              <a:buClr>
                <a:srgbClr val="002060"/>
              </a:buClr>
              <a:buSzPts val="3400"/>
              <a:buNone/>
            </a:pPr>
            <a:endParaRPr lang="en-CA" sz="5400" dirty="0" smtClean="0">
              <a:solidFill>
                <a:schemeClr val="tx1"/>
              </a:solidFill>
              <a:latin typeface="Trebuchet MS" pitchFamily="34" charset="0"/>
              <a:ea typeface="Trebuchet MS"/>
              <a:cs typeface="Trebuchet MS"/>
              <a:sym typeface="Trebuchet MS"/>
            </a:endParaRPr>
          </a:p>
          <a:p>
            <a:pPr marL="527050" lvl="0" indent="-514350">
              <a:lnSpc>
                <a:spcPct val="100000"/>
              </a:lnSpc>
              <a:buClr>
                <a:srgbClr val="002060"/>
              </a:buClr>
              <a:buSzPts val="3400"/>
              <a:buNone/>
            </a:pPr>
            <a:r>
              <a:rPr lang="en-CA" sz="5400" dirty="0" smtClean="0">
                <a:solidFill>
                  <a:schemeClr val="tx1"/>
                </a:solidFill>
                <a:latin typeface="Trebuchet MS" pitchFamily="34" charset="0"/>
                <a:ea typeface="Trebuchet MS"/>
                <a:cs typeface="Trebuchet MS"/>
                <a:sym typeface="Trebuchet MS"/>
              </a:rPr>
              <a:t>KBI Survey Results:</a:t>
            </a:r>
          </a:p>
          <a:p>
            <a:pPr marL="527050" lvl="0" indent="-514350">
              <a:lnSpc>
                <a:spcPct val="100000"/>
              </a:lnSpc>
              <a:buClr>
                <a:srgbClr val="002060"/>
              </a:buClr>
              <a:buSzPts val="3400"/>
              <a:buNone/>
            </a:pPr>
            <a:endParaRPr lang="en-US" sz="4800" dirty="0" smtClean="0">
              <a:solidFill>
                <a:schemeClr val="tx1"/>
              </a:solidFill>
              <a:latin typeface="Trebuchet MS" pitchFamily="34" charset="0"/>
              <a:ea typeface="Trebuchet MS"/>
              <a:cs typeface="Trebuchet MS"/>
              <a:sym typeface="Trebuchet MS"/>
            </a:endParaRPr>
          </a:p>
          <a:p>
            <a:pPr marL="527050" lvl="0" indent="-514350">
              <a:lnSpc>
                <a:spcPct val="100000"/>
              </a:lnSpc>
              <a:buClr>
                <a:srgbClr val="002060"/>
              </a:buClr>
              <a:buSzPts val="3400"/>
              <a:buFont typeface="+mj-lt"/>
              <a:buAutoNum type="arabicPeriod"/>
            </a:pPr>
            <a:r>
              <a:rPr lang="en-US" sz="4800" dirty="0" smtClean="0">
                <a:solidFill>
                  <a:schemeClr val="tx1"/>
                </a:solidFill>
                <a:latin typeface="Trebuchet MS" pitchFamily="34" charset="0"/>
                <a:ea typeface="Trebuchet MS"/>
                <a:cs typeface="Trebuchet MS"/>
                <a:sym typeface="Trebuchet MS"/>
              </a:rPr>
              <a:t>I want to help others </a:t>
            </a:r>
            <a:endParaRPr lang="en-US" sz="4800" dirty="0" smtClean="0">
              <a:solidFill>
                <a:schemeClr val="tx1"/>
              </a:solidFill>
              <a:latin typeface="Trebuchet MS" pitchFamily="34" charset="0"/>
              <a:ea typeface="Arial"/>
              <a:cs typeface="Arial"/>
              <a:sym typeface="Arial"/>
            </a:endParaRPr>
          </a:p>
          <a:p>
            <a:pPr marL="527050" lvl="0" indent="-514350">
              <a:lnSpc>
                <a:spcPct val="100000"/>
              </a:lnSpc>
              <a:buClr>
                <a:srgbClr val="002060"/>
              </a:buClr>
              <a:buSzPts val="3400"/>
              <a:buFont typeface="+mj-lt"/>
              <a:buAutoNum type="arabicPeriod"/>
            </a:pPr>
            <a:r>
              <a:rPr lang="en-US" sz="4800" dirty="0" smtClean="0">
                <a:solidFill>
                  <a:schemeClr val="tx1"/>
                </a:solidFill>
                <a:latin typeface="Trebuchet MS" pitchFamily="34" charset="0"/>
                <a:ea typeface="Trebuchet MS"/>
                <a:cs typeface="Trebuchet MS"/>
                <a:sym typeface="Trebuchet MS"/>
              </a:rPr>
              <a:t>I like doing online quizzes  </a:t>
            </a:r>
            <a:endParaRPr lang="en-US" sz="4800" dirty="0" smtClean="0">
              <a:solidFill>
                <a:schemeClr val="tx1"/>
              </a:solidFill>
              <a:latin typeface="Trebuchet MS" pitchFamily="34" charset="0"/>
              <a:ea typeface="Arial"/>
              <a:cs typeface="Arial"/>
              <a:sym typeface="Arial"/>
            </a:endParaRPr>
          </a:p>
          <a:p>
            <a:pPr marL="527050" lvl="0" indent="-514350">
              <a:lnSpc>
                <a:spcPct val="100000"/>
              </a:lnSpc>
              <a:buClr>
                <a:srgbClr val="002060"/>
              </a:buClr>
              <a:buSzPts val="3400"/>
              <a:buFont typeface="+mj-lt"/>
              <a:buAutoNum type="arabicPeriod"/>
            </a:pPr>
            <a:r>
              <a:rPr lang="en-US" sz="4800" dirty="0" smtClean="0">
                <a:solidFill>
                  <a:schemeClr val="tx1"/>
                </a:solidFill>
                <a:latin typeface="Trebuchet MS" pitchFamily="34" charset="0"/>
                <a:ea typeface="Trebuchet MS"/>
                <a:cs typeface="Trebuchet MS"/>
                <a:sym typeface="Trebuchet MS"/>
              </a:rPr>
              <a:t>I like competing against my friends and classmates (e.g. ‘</a:t>
            </a:r>
            <a:r>
              <a:rPr lang="en-US" sz="4800" dirty="0" err="1" smtClean="0">
                <a:solidFill>
                  <a:schemeClr val="tx1"/>
                </a:solidFill>
                <a:latin typeface="Trebuchet MS" pitchFamily="34" charset="0"/>
                <a:ea typeface="Trebuchet MS"/>
                <a:cs typeface="Trebuchet MS"/>
                <a:sym typeface="Trebuchet MS"/>
              </a:rPr>
              <a:t>gamification</a:t>
            </a:r>
            <a:r>
              <a:rPr lang="en-US" sz="4800" dirty="0" smtClean="0">
                <a:solidFill>
                  <a:schemeClr val="tx1"/>
                </a:solidFill>
                <a:latin typeface="Trebuchet MS" pitchFamily="34" charset="0"/>
                <a:ea typeface="Trebuchet MS"/>
                <a:cs typeface="Trebuchet MS"/>
                <a:sym typeface="Trebuchet MS"/>
              </a:rPr>
              <a:t>’) </a:t>
            </a:r>
          </a:p>
          <a:p>
            <a:pPr marL="527050" lvl="0" indent="-514350">
              <a:lnSpc>
                <a:spcPct val="100000"/>
              </a:lnSpc>
              <a:buClr>
                <a:srgbClr val="002060"/>
              </a:buClr>
              <a:buSzPts val="3400"/>
              <a:buFont typeface="+mj-lt"/>
              <a:buAutoNum type="arabicPeriod"/>
            </a:pPr>
            <a:r>
              <a:rPr lang="en-US" sz="4800" dirty="0" smtClean="0">
                <a:solidFill>
                  <a:schemeClr val="tx1"/>
                </a:solidFill>
                <a:latin typeface="Trebuchet MS" pitchFamily="34" charset="0"/>
                <a:ea typeface="Trebuchet MS"/>
                <a:cs typeface="Trebuchet MS"/>
                <a:sym typeface="Trebuchet MS"/>
              </a:rPr>
              <a:t>I like learning about vaccination</a:t>
            </a:r>
            <a:endParaRPr lang="en-US" sz="4800" dirty="0" smtClean="0">
              <a:solidFill>
                <a:schemeClr val="tx1"/>
              </a:solidFill>
              <a:latin typeface="Trebuchet MS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6" name="Picture 5" descr="KBI002 - Group Ic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9798" y="2155751"/>
            <a:ext cx="3703970" cy="3703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7996</TotalTime>
  <Words>312</Words>
  <Application>Microsoft Office PowerPoint</Application>
  <PresentationFormat>Custom</PresentationFormat>
  <Paragraphs>80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Economica</vt:lpstr>
      <vt:lpstr>Trebuchet MS</vt:lpstr>
      <vt:lpstr>Open Sans</vt:lpstr>
      <vt:lpstr>Calibri</vt:lpstr>
      <vt:lpstr>Georgia</vt:lpstr>
      <vt:lpstr>Luxe</vt:lpstr>
      <vt:lpstr> CONNECT YOUR CURRICULUM TO  GLOBAL CITIZENSHIP    </vt:lpstr>
      <vt:lpstr>WHAT IS KIDS BOOST IMMUNITY?</vt:lpstr>
      <vt:lpstr>KBI PROMOTES GLOBAL CITIZENSHIP</vt:lpstr>
      <vt:lpstr>WHY DO STUDENTS LIKE KBI ?</vt:lpstr>
      <vt:lpstr>WHY DO TEACHERS LIKE KBI?</vt:lpstr>
      <vt:lpstr>CURRICULUM FIT</vt:lpstr>
      <vt:lpstr>CHECK OUT EXAMPLE LESSONS</vt:lpstr>
      <vt:lpstr>WHAT ARE TEACHERS SAYING?</vt:lpstr>
      <vt:lpstr>WHAT ARE STUDENTS SAYING?</vt:lpstr>
      <vt:lpstr>TRY KBI AS A STUDENT!</vt:lpstr>
      <vt:lpstr>FREQUENTLY ASKED QUESTIONS </vt:lpstr>
      <vt:lpstr>REGISTER TODAY-IT’S SIMPLE!</vt:lpstr>
      <vt:lpstr>  QUESTIONS?   Email: info@kidsboostimmunity.com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Pairing Science with Global Citizenship</dc:title>
  <dc:creator>Gord Miller</dc:creator>
  <cp:lastModifiedBy>HP</cp:lastModifiedBy>
  <cp:revision>209</cp:revision>
  <dcterms:modified xsi:type="dcterms:W3CDTF">2020-08-11T19:50:15Z</dcterms:modified>
</cp:coreProperties>
</file>